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29.12.15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5682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29.12.15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755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29.12.15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562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29.12.15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514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29.12.15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3050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29.12.15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760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29.12.15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236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29.12.15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7270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29.12.15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5383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29.12.15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4134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29.12.15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1805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00E05-4296-47A5-AF02-AF6B12243480}" type="datetimeFigureOut">
              <a:rPr lang="de-DE" smtClean="0"/>
              <a:t>29.12.15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66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pc="600" dirty="0" err="1" smtClean="0"/>
              <a:t>Papageitaucher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815" y="1600200"/>
            <a:ext cx="4074370" cy="4525963"/>
          </a:xfrm>
        </p:spPr>
      </p:pic>
    </p:spTree>
    <p:extLst>
      <p:ext uri="{BB962C8B-B14F-4D97-AF65-F5344CB8AC3E}">
        <p14:creationId xmlns:p14="http://schemas.microsoft.com/office/powerpoint/2010/main" val="3236903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Nicht nur auf Island zu finden: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de-DE" dirty="0" smtClean="0"/>
              <a:t>Vorkommen:</a:t>
            </a:r>
          </a:p>
          <a:p>
            <a:r>
              <a:rPr lang="de-DE" dirty="0" smtClean="0"/>
              <a:t>Nord-Pazifik</a:t>
            </a:r>
          </a:p>
          <a:p>
            <a:r>
              <a:rPr lang="de-DE" dirty="0" smtClean="0"/>
              <a:t>Nord-Atlantik</a:t>
            </a:r>
          </a:p>
          <a:p>
            <a:r>
              <a:rPr lang="de-DE" dirty="0" smtClean="0"/>
              <a:t>Englisch: </a:t>
            </a:r>
            <a:r>
              <a:rPr lang="de-DE" dirty="0" err="1" smtClean="0"/>
              <a:t>Puffin</a:t>
            </a:r>
            <a:endParaRPr lang="de-DE" dirty="0"/>
          </a:p>
          <a:p>
            <a:r>
              <a:rPr lang="de-DE" dirty="0" smtClean="0"/>
              <a:t>Isländisch: </a:t>
            </a:r>
            <a:r>
              <a:rPr lang="de-DE" dirty="0" err="1" smtClean="0"/>
              <a:t>Lundi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2686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Macintosh PowerPoint</Application>
  <PresentationFormat>Bildschirmpräsentation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Papageitaucher </vt:lpstr>
      <vt:lpstr>Nicht nur auf Island zu finden:</vt:lpstr>
    </vt:vector>
  </TitlesOfParts>
  <Company>Stadt Königswinter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Papageienvogel  Englisch: Puffin – Isländisch: Lundi</dc:title>
  <dc:creator>London, Heike</dc:creator>
  <cp:lastModifiedBy>Heike</cp:lastModifiedBy>
  <cp:revision>18</cp:revision>
  <dcterms:created xsi:type="dcterms:W3CDTF">2011-03-30T16:01:43Z</dcterms:created>
  <dcterms:modified xsi:type="dcterms:W3CDTF">2015-12-29T11:11:23Z</dcterms:modified>
</cp:coreProperties>
</file>