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829C2-3169-441F-8DF9-8A9F1B62C61D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027DA-0F4D-44D0-9FB2-48E1EBB388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372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55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70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75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84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55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33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45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737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742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417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47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AB6C8-8269-4A3A-8629-A056A8FEDF27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8EFC9-B442-4F52-8344-1409E3E129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48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Städtetouren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Worms</a:t>
            </a:r>
          </a:p>
          <a:p>
            <a:r>
              <a:rPr lang="de-DE" dirty="0" smtClean="0"/>
              <a:t>Berlin</a:t>
            </a:r>
          </a:p>
          <a:p>
            <a:r>
              <a:rPr lang="de-DE" dirty="0" smtClean="0"/>
              <a:t>Köln</a:t>
            </a:r>
          </a:p>
          <a:p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52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Worms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628800"/>
            <a:ext cx="5020012" cy="4131697"/>
          </a:xfrm>
        </p:spPr>
      </p:pic>
    </p:spTree>
    <p:extLst>
      <p:ext uri="{BB962C8B-B14F-4D97-AF65-F5344CB8AC3E}">
        <p14:creationId xmlns:p14="http://schemas.microsoft.com/office/powerpoint/2010/main" val="83978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Berlin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405" y="1600200"/>
            <a:ext cx="6793190" cy="4525963"/>
          </a:xfrm>
        </p:spPr>
      </p:pic>
    </p:spTree>
    <p:extLst>
      <p:ext uri="{BB962C8B-B14F-4D97-AF65-F5344CB8AC3E}">
        <p14:creationId xmlns:p14="http://schemas.microsoft.com/office/powerpoint/2010/main" val="203270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Köln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76" y="1600200"/>
            <a:ext cx="5551847" cy="4525963"/>
          </a:xfrm>
        </p:spPr>
      </p:pic>
    </p:spTree>
    <p:extLst>
      <p:ext uri="{BB962C8B-B14F-4D97-AF65-F5344CB8AC3E}">
        <p14:creationId xmlns:p14="http://schemas.microsoft.com/office/powerpoint/2010/main" val="156069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Bildschirmpräsentation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Städtetouren</vt:lpstr>
      <vt:lpstr>Worms</vt:lpstr>
      <vt:lpstr>Berlin</vt:lpstr>
      <vt:lpstr>Köln</vt:lpstr>
    </vt:vector>
  </TitlesOfParts>
  <Company>Stadt Königswinter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Städtetouren</dc:title>
  <dc:creator>London, Heike</dc:creator>
  <cp:lastModifiedBy>London, Heike</cp:lastModifiedBy>
  <cp:revision>9</cp:revision>
  <dcterms:created xsi:type="dcterms:W3CDTF">2011-03-31T13:28:30Z</dcterms:created>
  <dcterms:modified xsi:type="dcterms:W3CDTF">2011-03-31T15:24:45Z</dcterms:modified>
</cp:coreProperties>
</file>