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8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2C7C9F8-1417-45AA-9530-1362B7BCEA89}">
          <p14:sldIdLst>
            <p14:sldId id="256"/>
          </p14:sldIdLst>
        </p14:section>
        <p14:section name="Video und so" id="{26CDB584-51D9-4E26-979A-DC1FFEBB4ACA}">
          <p14:sldIdLst>
            <p14:sldId id="259"/>
            <p14:sldId id="260"/>
          </p14:sldIdLst>
        </p14:section>
        <p14:section name="Grafisches" id="{0E04F1BE-0BA9-4245-BCCA-AE16FE340518}">
          <p14:sldIdLst>
            <p14:sldId id="258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257" autoAdjust="0"/>
  </p:normalViewPr>
  <p:slideViewPr>
    <p:cSldViewPr snapToGrid="0">
      <p:cViewPr varScale="1">
        <p:scale>
          <a:sx n="65" d="100"/>
          <a:sy n="65" d="100"/>
        </p:scale>
        <p:origin x="552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4F49AE-72E8-427F-AF32-0B960E769A96}" type="doc">
      <dgm:prSet loTypeId="urn:microsoft.com/office/officeart/2005/8/layout/hProcess4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CAAFAEA9-D416-4FAB-85A9-24B68787BD5C}">
      <dgm:prSet phldrT="[Text]"/>
      <dgm:spPr/>
      <dgm:t>
        <a:bodyPr/>
        <a:lstStyle/>
        <a:p>
          <a:r>
            <a:rPr lang="de-DE" dirty="0" smtClean="0"/>
            <a:t>Word</a:t>
          </a:r>
          <a:endParaRPr lang="de-DE" dirty="0"/>
        </a:p>
      </dgm:t>
    </dgm:pt>
    <dgm:pt modelId="{D0464CCD-A481-4F9F-B96D-122247B4FF49}" type="parTrans" cxnId="{BC6C627C-30C2-43BE-9C4C-84797E522AFD}">
      <dgm:prSet/>
      <dgm:spPr/>
      <dgm:t>
        <a:bodyPr/>
        <a:lstStyle/>
        <a:p>
          <a:endParaRPr lang="de-DE"/>
        </a:p>
      </dgm:t>
    </dgm:pt>
    <dgm:pt modelId="{6D7FF379-FDA8-46FC-98B8-E90FA4A02DDF}" type="sibTrans" cxnId="{BC6C627C-30C2-43BE-9C4C-84797E522AFD}">
      <dgm:prSet/>
      <dgm:spPr/>
      <dgm:t>
        <a:bodyPr/>
        <a:lstStyle/>
        <a:p>
          <a:endParaRPr lang="de-DE"/>
        </a:p>
      </dgm:t>
    </dgm:pt>
    <dgm:pt modelId="{9841B8FF-0E25-4E29-9ACF-6E953853B5A8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A716070B-929E-43EB-8BA8-44AB8C63F215}" type="parTrans" cxnId="{F60E4235-2DC3-4385-8E11-7034ED84C79C}">
      <dgm:prSet/>
      <dgm:spPr/>
      <dgm:t>
        <a:bodyPr/>
        <a:lstStyle/>
        <a:p>
          <a:endParaRPr lang="de-DE"/>
        </a:p>
      </dgm:t>
    </dgm:pt>
    <dgm:pt modelId="{708DF13C-FE31-4BEE-952C-2350CCFF1057}" type="sibTrans" cxnId="{F60E4235-2DC3-4385-8E11-7034ED84C79C}">
      <dgm:prSet/>
      <dgm:spPr/>
      <dgm:t>
        <a:bodyPr/>
        <a:lstStyle/>
        <a:p>
          <a:endParaRPr lang="de-DE"/>
        </a:p>
      </dgm:t>
    </dgm:pt>
    <dgm:pt modelId="{34BB8982-8062-49D7-A6BD-8AFCAA9A6E0F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6A81E228-CCBB-46E9-834C-AAF779911661}" type="parTrans" cxnId="{0BC25A17-F129-4C0F-99C9-0FEEF97A5F48}">
      <dgm:prSet/>
      <dgm:spPr/>
      <dgm:t>
        <a:bodyPr/>
        <a:lstStyle/>
        <a:p>
          <a:endParaRPr lang="de-DE"/>
        </a:p>
      </dgm:t>
    </dgm:pt>
    <dgm:pt modelId="{275BA368-0964-4A7F-AA0D-293FE94F27DA}" type="sibTrans" cxnId="{0BC25A17-F129-4C0F-99C9-0FEEF97A5F48}">
      <dgm:prSet/>
      <dgm:spPr/>
      <dgm:t>
        <a:bodyPr/>
        <a:lstStyle/>
        <a:p>
          <a:endParaRPr lang="de-DE"/>
        </a:p>
      </dgm:t>
    </dgm:pt>
    <dgm:pt modelId="{69040254-3F76-43AB-BF23-74EEDA972D42}">
      <dgm:prSet phldrT="[Text]"/>
      <dgm:spPr/>
      <dgm:t>
        <a:bodyPr/>
        <a:lstStyle/>
        <a:p>
          <a:r>
            <a:rPr lang="de-DE" dirty="0" smtClean="0"/>
            <a:t>Excel</a:t>
          </a:r>
          <a:endParaRPr lang="de-DE" dirty="0"/>
        </a:p>
      </dgm:t>
    </dgm:pt>
    <dgm:pt modelId="{0F7A607F-1EE2-4775-8614-080F542380D1}" type="parTrans" cxnId="{4A46A08A-83B7-41FA-8AED-82CEE29CB4EB}">
      <dgm:prSet/>
      <dgm:spPr/>
      <dgm:t>
        <a:bodyPr/>
        <a:lstStyle/>
        <a:p>
          <a:endParaRPr lang="de-DE"/>
        </a:p>
      </dgm:t>
    </dgm:pt>
    <dgm:pt modelId="{A7939133-50E5-4181-9D1A-694C19844719}" type="sibTrans" cxnId="{4A46A08A-83B7-41FA-8AED-82CEE29CB4EB}">
      <dgm:prSet/>
      <dgm:spPr/>
      <dgm:t>
        <a:bodyPr/>
        <a:lstStyle/>
        <a:p>
          <a:endParaRPr lang="de-DE"/>
        </a:p>
      </dgm:t>
    </dgm:pt>
    <dgm:pt modelId="{CFE55855-1002-4AF7-A8ED-9487C1CDECD3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ED8D3C28-9083-4A34-A043-FA51DC1EDE20}" type="parTrans" cxnId="{8A227055-1604-4BA5-A4C9-71B57916262F}">
      <dgm:prSet/>
      <dgm:spPr/>
      <dgm:t>
        <a:bodyPr/>
        <a:lstStyle/>
        <a:p>
          <a:endParaRPr lang="de-DE"/>
        </a:p>
      </dgm:t>
    </dgm:pt>
    <dgm:pt modelId="{131A9F8F-1F15-48D8-902E-4F909F35F519}" type="sibTrans" cxnId="{8A227055-1604-4BA5-A4C9-71B57916262F}">
      <dgm:prSet/>
      <dgm:spPr/>
      <dgm:t>
        <a:bodyPr/>
        <a:lstStyle/>
        <a:p>
          <a:endParaRPr lang="de-DE"/>
        </a:p>
      </dgm:t>
    </dgm:pt>
    <dgm:pt modelId="{C06E1B1A-9B44-41D5-A97C-3D58EEC68477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1079D565-A85D-49D9-925E-B83C0A681B34}" type="parTrans" cxnId="{228F5F6A-117B-49C7-BA4A-24FB86062FF2}">
      <dgm:prSet/>
      <dgm:spPr/>
      <dgm:t>
        <a:bodyPr/>
        <a:lstStyle/>
        <a:p>
          <a:endParaRPr lang="de-DE"/>
        </a:p>
      </dgm:t>
    </dgm:pt>
    <dgm:pt modelId="{BE09F636-26C4-4159-B8B6-F62120FB7A1B}" type="sibTrans" cxnId="{228F5F6A-117B-49C7-BA4A-24FB86062FF2}">
      <dgm:prSet/>
      <dgm:spPr/>
      <dgm:t>
        <a:bodyPr/>
        <a:lstStyle/>
        <a:p>
          <a:endParaRPr lang="de-DE"/>
        </a:p>
      </dgm:t>
    </dgm:pt>
    <dgm:pt modelId="{3B72D200-C12F-4443-8940-8AB87B85A81B}">
      <dgm:prSet phldrT="[Text]"/>
      <dgm:spPr/>
      <dgm:t>
        <a:bodyPr/>
        <a:lstStyle/>
        <a:p>
          <a:r>
            <a:rPr lang="de-DE" dirty="0" smtClean="0"/>
            <a:t>PowerPoint</a:t>
          </a:r>
          <a:endParaRPr lang="de-DE" dirty="0"/>
        </a:p>
      </dgm:t>
    </dgm:pt>
    <dgm:pt modelId="{47C255D8-1A53-434F-ADE4-C4FB92887837}" type="parTrans" cxnId="{773F8BF0-E6D1-42A4-AA4F-6758A34575D7}">
      <dgm:prSet/>
      <dgm:spPr/>
      <dgm:t>
        <a:bodyPr/>
        <a:lstStyle/>
        <a:p>
          <a:endParaRPr lang="de-DE"/>
        </a:p>
      </dgm:t>
    </dgm:pt>
    <dgm:pt modelId="{A2D5D503-D24E-4D94-AADE-546C892417F4}" type="sibTrans" cxnId="{773F8BF0-E6D1-42A4-AA4F-6758A34575D7}">
      <dgm:prSet/>
      <dgm:spPr/>
      <dgm:t>
        <a:bodyPr/>
        <a:lstStyle/>
        <a:p>
          <a:endParaRPr lang="de-DE"/>
        </a:p>
      </dgm:t>
    </dgm:pt>
    <dgm:pt modelId="{3A05137D-2D67-4F2A-BF04-C3FF950EA041}">
      <dgm:prSet phldrT="[Text]"/>
      <dgm:spPr/>
      <dgm:t>
        <a:bodyPr/>
        <a:lstStyle/>
        <a:p>
          <a:r>
            <a:rPr lang="de-DE" dirty="0" smtClean="0"/>
            <a:t>2010</a:t>
          </a:r>
          <a:endParaRPr lang="de-DE" dirty="0"/>
        </a:p>
      </dgm:t>
    </dgm:pt>
    <dgm:pt modelId="{6B64F47F-D0DF-4DFB-A929-904F7DF82885}" type="parTrans" cxnId="{28278F72-05CA-41C0-9509-29FEF0EC7771}">
      <dgm:prSet/>
      <dgm:spPr/>
      <dgm:t>
        <a:bodyPr/>
        <a:lstStyle/>
        <a:p>
          <a:endParaRPr lang="de-DE"/>
        </a:p>
      </dgm:t>
    </dgm:pt>
    <dgm:pt modelId="{9DF8B98A-775E-41CC-9C53-37268588707C}" type="sibTrans" cxnId="{28278F72-05CA-41C0-9509-29FEF0EC7771}">
      <dgm:prSet/>
      <dgm:spPr/>
      <dgm:t>
        <a:bodyPr/>
        <a:lstStyle/>
        <a:p>
          <a:endParaRPr lang="de-DE"/>
        </a:p>
      </dgm:t>
    </dgm:pt>
    <dgm:pt modelId="{6FD4F53A-6C1A-4C7E-B79F-8A687EEFE74E}">
      <dgm:prSet phldrT="[Text]"/>
      <dgm:spPr/>
      <dgm:t>
        <a:bodyPr/>
        <a:lstStyle/>
        <a:p>
          <a:r>
            <a:rPr lang="de-DE" dirty="0" smtClean="0"/>
            <a:t>2013</a:t>
          </a:r>
          <a:endParaRPr lang="de-DE" dirty="0"/>
        </a:p>
      </dgm:t>
    </dgm:pt>
    <dgm:pt modelId="{CA17048C-0B6D-411E-B614-8DC928AC5584}" type="parTrans" cxnId="{CD702C47-C306-44CD-99C9-FCE63B381190}">
      <dgm:prSet/>
      <dgm:spPr/>
      <dgm:t>
        <a:bodyPr/>
        <a:lstStyle/>
        <a:p>
          <a:endParaRPr lang="de-DE"/>
        </a:p>
      </dgm:t>
    </dgm:pt>
    <dgm:pt modelId="{43B04403-2BED-4E2C-AD94-D7965CE333B8}" type="sibTrans" cxnId="{CD702C47-C306-44CD-99C9-FCE63B381190}">
      <dgm:prSet/>
      <dgm:spPr/>
      <dgm:t>
        <a:bodyPr/>
        <a:lstStyle/>
        <a:p>
          <a:endParaRPr lang="de-DE"/>
        </a:p>
      </dgm:t>
    </dgm:pt>
    <dgm:pt modelId="{7241A3CB-B22E-4292-9969-BB946E318EE5}" type="pres">
      <dgm:prSet presAssocID="{784F49AE-72E8-427F-AF32-0B960E769A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37CED4B-1CE9-4114-A4F6-716163B4C4A4}" type="pres">
      <dgm:prSet presAssocID="{784F49AE-72E8-427F-AF32-0B960E769A96}" presName="tSp" presStyleCnt="0"/>
      <dgm:spPr/>
    </dgm:pt>
    <dgm:pt modelId="{A676FD44-26C1-428E-A02E-699BCDE6B347}" type="pres">
      <dgm:prSet presAssocID="{784F49AE-72E8-427F-AF32-0B960E769A96}" presName="bSp" presStyleCnt="0"/>
      <dgm:spPr/>
    </dgm:pt>
    <dgm:pt modelId="{9A00DFBE-5CB7-49AD-ACEA-DBCB4C060251}" type="pres">
      <dgm:prSet presAssocID="{784F49AE-72E8-427F-AF32-0B960E769A96}" presName="process" presStyleCnt="0"/>
      <dgm:spPr/>
    </dgm:pt>
    <dgm:pt modelId="{DC6F8BC4-78C0-4DBE-B06D-63ADF9CCA8E5}" type="pres">
      <dgm:prSet presAssocID="{CAAFAEA9-D416-4FAB-85A9-24B68787BD5C}" presName="composite1" presStyleCnt="0"/>
      <dgm:spPr/>
    </dgm:pt>
    <dgm:pt modelId="{668BBA3A-B6C9-44D7-B6E4-63360F43C2F5}" type="pres">
      <dgm:prSet presAssocID="{CAAFAEA9-D416-4FAB-85A9-24B68787BD5C}" presName="dummyNode1" presStyleLbl="node1" presStyleIdx="0" presStyleCnt="3"/>
      <dgm:spPr/>
    </dgm:pt>
    <dgm:pt modelId="{E0C8C4FF-0F45-4A8D-AEF3-A1A2630F7CCF}" type="pres">
      <dgm:prSet presAssocID="{CAAFAEA9-D416-4FAB-85A9-24B68787BD5C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9F3C0B-D71D-4079-9FF7-907DC7A63780}" type="pres">
      <dgm:prSet presAssocID="{CAAFAEA9-D416-4FAB-85A9-24B68787BD5C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0878371-0CD3-44C9-8D54-B2CFCAC28569}" type="pres">
      <dgm:prSet presAssocID="{CAAFAEA9-D416-4FAB-85A9-24B68787BD5C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2F04DF-ED38-4F6C-965E-1DF66A8456E6}" type="pres">
      <dgm:prSet presAssocID="{CAAFAEA9-D416-4FAB-85A9-24B68787BD5C}" presName="connSite1" presStyleCnt="0"/>
      <dgm:spPr/>
    </dgm:pt>
    <dgm:pt modelId="{C42BD633-B975-4F3E-8A5D-B8AE2D338065}" type="pres">
      <dgm:prSet presAssocID="{6D7FF379-FDA8-46FC-98B8-E90FA4A02DDF}" presName="Name9" presStyleLbl="sibTrans2D1" presStyleIdx="0" presStyleCnt="2"/>
      <dgm:spPr/>
      <dgm:t>
        <a:bodyPr/>
        <a:lstStyle/>
        <a:p>
          <a:endParaRPr lang="de-DE"/>
        </a:p>
      </dgm:t>
    </dgm:pt>
    <dgm:pt modelId="{7C2041C9-6705-4B01-9AF3-DD2AD19219DD}" type="pres">
      <dgm:prSet presAssocID="{69040254-3F76-43AB-BF23-74EEDA972D42}" presName="composite2" presStyleCnt="0"/>
      <dgm:spPr/>
    </dgm:pt>
    <dgm:pt modelId="{722DA681-9E0C-487B-9BA1-F38CA349252C}" type="pres">
      <dgm:prSet presAssocID="{69040254-3F76-43AB-BF23-74EEDA972D42}" presName="dummyNode2" presStyleLbl="node1" presStyleIdx="0" presStyleCnt="3"/>
      <dgm:spPr/>
    </dgm:pt>
    <dgm:pt modelId="{B0CB9162-2AE8-4025-A108-4D4E04BF3A4D}" type="pres">
      <dgm:prSet presAssocID="{69040254-3F76-43AB-BF23-74EEDA972D42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251D0E3-FE2D-4560-A2F1-E66C993B0471}" type="pres">
      <dgm:prSet presAssocID="{69040254-3F76-43AB-BF23-74EEDA972D4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40D86E-8E73-4CCF-8EFE-F279DE84EEE0}" type="pres">
      <dgm:prSet presAssocID="{69040254-3F76-43AB-BF23-74EEDA972D42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E90730-580D-487A-8013-06CAF2F37809}" type="pres">
      <dgm:prSet presAssocID="{69040254-3F76-43AB-BF23-74EEDA972D42}" presName="connSite2" presStyleCnt="0"/>
      <dgm:spPr/>
    </dgm:pt>
    <dgm:pt modelId="{51FF542E-AEA1-443F-994D-200BC40A9820}" type="pres">
      <dgm:prSet presAssocID="{A7939133-50E5-4181-9D1A-694C19844719}" presName="Name18" presStyleLbl="sibTrans2D1" presStyleIdx="1" presStyleCnt="2"/>
      <dgm:spPr/>
      <dgm:t>
        <a:bodyPr/>
        <a:lstStyle/>
        <a:p>
          <a:endParaRPr lang="de-DE"/>
        </a:p>
      </dgm:t>
    </dgm:pt>
    <dgm:pt modelId="{EC9A1144-4564-447A-BAFC-BC4D12AE200A}" type="pres">
      <dgm:prSet presAssocID="{3B72D200-C12F-4443-8940-8AB87B85A81B}" presName="composite1" presStyleCnt="0"/>
      <dgm:spPr/>
    </dgm:pt>
    <dgm:pt modelId="{457E698E-C4F1-4857-9314-CF37EC12CFAA}" type="pres">
      <dgm:prSet presAssocID="{3B72D200-C12F-4443-8940-8AB87B85A81B}" presName="dummyNode1" presStyleLbl="node1" presStyleIdx="1" presStyleCnt="3"/>
      <dgm:spPr/>
    </dgm:pt>
    <dgm:pt modelId="{B4884D51-1F07-4EA5-B34E-778C801236FA}" type="pres">
      <dgm:prSet presAssocID="{3B72D200-C12F-4443-8940-8AB87B85A81B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C2DDA6B-3C76-42E5-BCD4-15F28E0A93A2}" type="pres">
      <dgm:prSet presAssocID="{3B72D200-C12F-4443-8940-8AB87B85A81B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2E065A1-E6D0-4604-B695-824D6FB27F35}" type="pres">
      <dgm:prSet presAssocID="{3B72D200-C12F-4443-8940-8AB87B85A81B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6E7263E-FC85-49C6-81DC-0407EE7FA5CD}" type="pres">
      <dgm:prSet presAssocID="{3B72D200-C12F-4443-8940-8AB87B85A81B}" presName="connSite1" presStyleCnt="0"/>
      <dgm:spPr/>
    </dgm:pt>
  </dgm:ptLst>
  <dgm:cxnLst>
    <dgm:cxn modelId="{0BC25A17-F129-4C0F-99C9-0FEEF97A5F48}" srcId="{CAAFAEA9-D416-4FAB-85A9-24B68787BD5C}" destId="{34BB8982-8062-49D7-A6BD-8AFCAA9A6E0F}" srcOrd="1" destOrd="0" parTransId="{6A81E228-CCBB-46E9-834C-AAF779911661}" sibTransId="{275BA368-0964-4A7F-AA0D-293FE94F27DA}"/>
    <dgm:cxn modelId="{65497265-0DD9-4A84-A595-5DC9109854A5}" type="presOf" srcId="{6FD4F53A-6C1A-4C7E-B79F-8A687EEFE74E}" destId="{5C2DDA6B-3C76-42E5-BCD4-15F28E0A93A2}" srcOrd="1" destOrd="1" presId="urn:microsoft.com/office/officeart/2005/8/layout/hProcess4"/>
    <dgm:cxn modelId="{CCFF9407-841E-4A30-A269-0F61F1C2DE6B}" type="presOf" srcId="{3A05137D-2D67-4F2A-BF04-C3FF950EA041}" destId="{B4884D51-1F07-4EA5-B34E-778C801236FA}" srcOrd="0" destOrd="0" presId="urn:microsoft.com/office/officeart/2005/8/layout/hProcess4"/>
    <dgm:cxn modelId="{E6BE6DE7-4F1B-44A5-BF76-E4569FEB3309}" type="presOf" srcId="{34BB8982-8062-49D7-A6BD-8AFCAA9A6E0F}" destId="{E0C8C4FF-0F45-4A8D-AEF3-A1A2630F7CCF}" srcOrd="0" destOrd="1" presId="urn:microsoft.com/office/officeart/2005/8/layout/hProcess4"/>
    <dgm:cxn modelId="{8A227055-1604-4BA5-A4C9-71B57916262F}" srcId="{69040254-3F76-43AB-BF23-74EEDA972D42}" destId="{CFE55855-1002-4AF7-A8ED-9487C1CDECD3}" srcOrd="0" destOrd="0" parTransId="{ED8D3C28-9083-4A34-A043-FA51DC1EDE20}" sibTransId="{131A9F8F-1F15-48D8-902E-4F909F35F519}"/>
    <dgm:cxn modelId="{B5FAB31A-0361-4B53-B5FA-B1EFD79D1F02}" type="presOf" srcId="{6FD4F53A-6C1A-4C7E-B79F-8A687EEFE74E}" destId="{B4884D51-1F07-4EA5-B34E-778C801236FA}" srcOrd="0" destOrd="1" presId="urn:microsoft.com/office/officeart/2005/8/layout/hProcess4"/>
    <dgm:cxn modelId="{BC6C627C-30C2-43BE-9C4C-84797E522AFD}" srcId="{784F49AE-72E8-427F-AF32-0B960E769A96}" destId="{CAAFAEA9-D416-4FAB-85A9-24B68787BD5C}" srcOrd="0" destOrd="0" parTransId="{D0464CCD-A481-4F9F-B96D-122247B4FF49}" sibTransId="{6D7FF379-FDA8-46FC-98B8-E90FA4A02DDF}"/>
    <dgm:cxn modelId="{4A46A08A-83B7-41FA-8AED-82CEE29CB4EB}" srcId="{784F49AE-72E8-427F-AF32-0B960E769A96}" destId="{69040254-3F76-43AB-BF23-74EEDA972D42}" srcOrd="1" destOrd="0" parTransId="{0F7A607F-1EE2-4775-8614-080F542380D1}" sibTransId="{A7939133-50E5-4181-9D1A-694C19844719}"/>
    <dgm:cxn modelId="{F60E4235-2DC3-4385-8E11-7034ED84C79C}" srcId="{CAAFAEA9-D416-4FAB-85A9-24B68787BD5C}" destId="{9841B8FF-0E25-4E29-9ACF-6E953853B5A8}" srcOrd="0" destOrd="0" parTransId="{A716070B-929E-43EB-8BA8-44AB8C63F215}" sibTransId="{708DF13C-FE31-4BEE-952C-2350CCFF1057}"/>
    <dgm:cxn modelId="{B8111456-2B13-43DD-BCDC-481F5819FDB9}" type="presOf" srcId="{3A05137D-2D67-4F2A-BF04-C3FF950EA041}" destId="{5C2DDA6B-3C76-42E5-BCD4-15F28E0A93A2}" srcOrd="1" destOrd="0" presId="urn:microsoft.com/office/officeart/2005/8/layout/hProcess4"/>
    <dgm:cxn modelId="{614C8C53-5FAD-47C2-972D-F687C728CDE0}" type="presOf" srcId="{CFE55855-1002-4AF7-A8ED-9487C1CDECD3}" destId="{F251D0E3-FE2D-4560-A2F1-E66C993B0471}" srcOrd="1" destOrd="0" presId="urn:microsoft.com/office/officeart/2005/8/layout/hProcess4"/>
    <dgm:cxn modelId="{5450A75C-5D52-4CE6-8F23-B0010A0E6867}" type="presOf" srcId="{3B72D200-C12F-4443-8940-8AB87B85A81B}" destId="{82E065A1-E6D0-4604-B695-824D6FB27F35}" srcOrd="0" destOrd="0" presId="urn:microsoft.com/office/officeart/2005/8/layout/hProcess4"/>
    <dgm:cxn modelId="{773F8BF0-E6D1-42A4-AA4F-6758A34575D7}" srcId="{784F49AE-72E8-427F-AF32-0B960E769A96}" destId="{3B72D200-C12F-4443-8940-8AB87B85A81B}" srcOrd="2" destOrd="0" parTransId="{47C255D8-1A53-434F-ADE4-C4FB92887837}" sibTransId="{A2D5D503-D24E-4D94-AADE-546C892417F4}"/>
    <dgm:cxn modelId="{10CB9DC5-B161-46A6-932C-BD8D76D69A46}" type="presOf" srcId="{C06E1B1A-9B44-41D5-A97C-3D58EEC68477}" destId="{F251D0E3-FE2D-4560-A2F1-E66C993B0471}" srcOrd="1" destOrd="1" presId="urn:microsoft.com/office/officeart/2005/8/layout/hProcess4"/>
    <dgm:cxn modelId="{C971CC46-6526-4ECD-B2A7-5F03BBCE5AD2}" type="presOf" srcId="{9841B8FF-0E25-4E29-9ACF-6E953853B5A8}" destId="{E0C8C4FF-0F45-4A8D-AEF3-A1A2630F7CCF}" srcOrd="0" destOrd="0" presId="urn:microsoft.com/office/officeart/2005/8/layout/hProcess4"/>
    <dgm:cxn modelId="{92DA8D75-C9FA-4D16-8862-70846492FC0C}" type="presOf" srcId="{9841B8FF-0E25-4E29-9ACF-6E953853B5A8}" destId="{6B9F3C0B-D71D-4079-9FF7-907DC7A63780}" srcOrd="1" destOrd="0" presId="urn:microsoft.com/office/officeart/2005/8/layout/hProcess4"/>
    <dgm:cxn modelId="{28278F72-05CA-41C0-9509-29FEF0EC7771}" srcId="{3B72D200-C12F-4443-8940-8AB87B85A81B}" destId="{3A05137D-2D67-4F2A-BF04-C3FF950EA041}" srcOrd="0" destOrd="0" parTransId="{6B64F47F-D0DF-4DFB-A929-904F7DF82885}" sibTransId="{9DF8B98A-775E-41CC-9C53-37268588707C}"/>
    <dgm:cxn modelId="{F19F1E84-BA21-444C-88D7-87E45831D0CC}" type="presOf" srcId="{784F49AE-72E8-427F-AF32-0B960E769A96}" destId="{7241A3CB-B22E-4292-9969-BB946E318EE5}" srcOrd="0" destOrd="0" presId="urn:microsoft.com/office/officeart/2005/8/layout/hProcess4"/>
    <dgm:cxn modelId="{926DC377-8F17-422A-A7BF-0933BB02D357}" type="presOf" srcId="{C06E1B1A-9B44-41D5-A97C-3D58EEC68477}" destId="{B0CB9162-2AE8-4025-A108-4D4E04BF3A4D}" srcOrd="0" destOrd="1" presId="urn:microsoft.com/office/officeart/2005/8/layout/hProcess4"/>
    <dgm:cxn modelId="{77C454A4-F687-4B32-8350-1203CC997C9B}" type="presOf" srcId="{A7939133-50E5-4181-9D1A-694C19844719}" destId="{51FF542E-AEA1-443F-994D-200BC40A9820}" srcOrd="0" destOrd="0" presId="urn:microsoft.com/office/officeart/2005/8/layout/hProcess4"/>
    <dgm:cxn modelId="{72B5C57B-3B28-45DC-8755-E2F16F521494}" type="presOf" srcId="{CFE55855-1002-4AF7-A8ED-9487C1CDECD3}" destId="{B0CB9162-2AE8-4025-A108-4D4E04BF3A4D}" srcOrd="0" destOrd="0" presId="urn:microsoft.com/office/officeart/2005/8/layout/hProcess4"/>
    <dgm:cxn modelId="{C2FBD76C-4B85-4B40-B41B-5DC5369DF807}" type="presOf" srcId="{CAAFAEA9-D416-4FAB-85A9-24B68787BD5C}" destId="{90878371-0CD3-44C9-8D54-B2CFCAC28569}" srcOrd="0" destOrd="0" presId="urn:microsoft.com/office/officeart/2005/8/layout/hProcess4"/>
    <dgm:cxn modelId="{228F5F6A-117B-49C7-BA4A-24FB86062FF2}" srcId="{69040254-3F76-43AB-BF23-74EEDA972D42}" destId="{C06E1B1A-9B44-41D5-A97C-3D58EEC68477}" srcOrd="1" destOrd="0" parTransId="{1079D565-A85D-49D9-925E-B83C0A681B34}" sibTransId="{BE09F636-26C4-4159-B8B6-F62120FB7A1B}"/>
    <dgm:cxn modelId="{CD702C47-C306-44CD-99C9-FCE63B381190}" srcId="{3B72D200-C12F-4443-8940-8AB87B85A81B}" destId="{6FD4F53A-6C1A-4C7E-B79F-8A687EEFE74E}" srcOrd="1" destOrd="0" parTransId="{CA17048C-0B6D-411E-B614-8DC928AC5584}" sibTransId="{43B04403-2BED-4E2C-AD94-D7965CE333B8}"/>
    <dgm:cxn modelId="{0C72D5E5-2A37-40B4-98C0-F130A485DFD9}" type="presOf" srcId="{34BB8982-8062-49D7-A6BD-8AFCAA9A6E0F}" destId="{6B9F3C0B-D71D-4079-9FF7-907DC7A63780}" srcOrd="1" destOrd="1" presId="urn:microsoft.com/office/officeart/2005/8/layout/hProcess4"/>
    <dgm:cxn modelId="{B16D0B4A-29BB-4769-8FAB-1301802F64F6}" type="presOf" srcId="{69040254-3F76-43AB-BF23-74EEDA972D42}" destId="{DC40D86E-8E73-4CCF-8EFE-F279DE84EEE0}" srcOrd="0" destOrd="0" presId="urn:microsoft.com/office/officeart/2005/8/layout/hProcess4"/>
    <dgm:cxn modelId="{E5E739B7-7E1D-4A0C-A4D7-B0AA484C5991}" type="presOf" srcId="{6D7FF379-FDA8-46FC-98B8-E90FA4A02DDF}" destId="{C42BD633-B975-4F3E-8A5D-B8AE2D338065}" srcOrd="0" destOrd="0" presId="urn:microsoft.com/office/officeart/2005/8/layout/hProcess4"/>
    <dgm:cxn modelId="{AE45E88E-EA74-4648-9934-0BE1F2AABE63}" type="presParOf" srcId="{7241A3CB-B22E-4292-9969-BB946E318EE5}" destId="{C37CED4B-1CE9-4114-A4F6-716163B4C4A4}" srcOrd="0" destOrd="0" presId="urn:microsoft.com/office/officeart/2005/8/layout/hProcess4"/>
    <dgm:cxn modelId="{6B8BA4D8-CED4-4B57-9676-4A134A1BA926}" type="presParOf" srcId="{7241A3CB-B22E-4292-9969-BB946E318EE5}" destId="{A676FD44-26C1-428E-A02E-699BCDE6B347}" srcOrd="1" destOrd="0" presId="urn:microsoft.com/office/officeart/2005/8/layout/hProcess4"/>
    <dgm:cxn modelId="{4D2ECE51-337C-4C08-8430-85E13A8831FC}" type="presParOf" srcId="{7241A3CB-B22E-4292-9969-BB946E318EE5}" destId="{9A00DFBE-5CB7-49AD-ACEA-DBCB4C060251}" srcOrd="2" destOrd="0" presId="urn:microsoft.com/office/officeart/2005/8/layout/hProcess4"/>
    <dgm:cxn modelId="{0EDFD571-3D77-4B01-9029-EBDCFEC9E8B2}" type="presParOf" srcId="{9A00DFBE-5CB7-49AD-ACEA-DBCB4C060251}" destId="{DC6F8BC4-78C0-4DBE-B06D-63ADF9CCA8E5}" srcOrd="0" destOrd="0" presId="urn:microsoft.com/office/officeart/2005/8/layout/hProcess4"/>
    <dgm:cxn modelId="{56594221-1723-4287-A2AF-3AF7252B91CC}" type="presParOf" srcId="{DC6F8BC4-78C0-4DBE-B06D-63ADF9CCA8E5}" destId="{668BBA3A-B6C9-44D7-B6E4-63360F43C2F5}" srcOrd="0" destOrd="0" presId="urn:microsoft.com/office/officeart/2005/8/layout/hProcess4"/>
    <dgm:cxn modelId="{7275C654-5BC0-44FA-AFA5-9E1CD8E9D08A}" type="presParOf" srcId="{DC6F8BC4-78C0-4DBE-B06D-63ADF9CCA8E5}" destId="{E0C8C4FF-0F45-4A8D-AEF3-A1A2630F7CCF}" srcOrd="1" destOrd="0" presId="urn:microsoft.com/office/officeart/2005/8/layout/hProcess4"/>
    <dgm:cxn modelId="{5B1B1D18-E658-44B7-9B3C-C95055A02654}" type="presParOf" srcId="{DC6F8BC4-78C0-4DBE-B06D-63ADF9CCA8E5}" destId="{6B9F3C0B-D71D-4079-9FF7-907DC7A63780}" srcOrd="2" destOrd="0" presId="urn:microsoft.com/office/officeart/2005/8/layout/hProcess4"/>
    <dgm:cxn modelId="{86A9D7CB-142B-4E26-94DC-3E2CE47EA2DC}" type="presParOf" srcId="{DC6F8BC4-78C0-4DBE-B06D-63ADF9CCA8E5}" destId="{90878371-0CD3-44C9-8D54-B2CFCAC28569}" srcOrd="3" destOrd="0" presId="urn:microsoft.com/office/officeart/2005/8/layout/hProcess4"/>
    <dgm:cxn modelId="{9ADAEBF1-7BAE-4310-A1C8-04ABE71FC8FE}" type="presParOf" srcId="{DC6F8BC4-78C0-4DBE-B06D-63ADF9CCA8E5}" destId="{A42F04DF-ED38-4F6C-965E-1DF66A8456E6}" srcOrd="4" destOrd="0" presId="urn:microsoft.com/office/officeart/2005/8/layout/hProcess4"/>
    <dgm:cxn modelId="{12B618D3-70FC-4DF2-988B-BD2A8ED07A9A}" type="presParOf" srcId="{9A00DFBE-5CB7-49AD-ACEA-DBCB4C060251}" destId="{C42BD633-B975-4F3E-8A5D-B8AE2D338065}" srcOrd="1" destOrd="0" presId="urn:microsoft.com/office/officeart/2005/8/layout/hProcess4"/>
    <dgm:cxn modelId="{980142F5-4E9F-42B4-9039-80042E25719C}" type="presParOf" srcId="{9A00DFBE-5CB7-49AD-ACEA-DBCB4C060251}" destId="{7C2041C9-6705-4B01-9AF3-DD2AD19219DD}" srcOrd="2" destOrd="0" presId="urn:microsoft.com/office/officeart/2005/8/layout/hProcess4"/>
    <dgm:cxn modelId="{478C03EA-1D9F-47EA-9B28-002C9AAAE94B}" type="presParOf" srcId="{7C2041C9-6705-4B01-9AF3-DD2AD19219DD}" destId="{722DA681-9E0C-487B-9BA1-F38CA349252C}" srcOrd="0" destOrd="0" presId="urn:microsoft.com/office/officeart/2005/8/layout/hProcess4"/>
    <dgm:cxn modelId="{D3B8CC57-367C-480C-B1C7-F0C9B90B4DC6}" type="presParOf" srcId="{7C2041C9-6705-4B01-9AF3-DD2AD19219DD}" destId="{B0CB9162-2AE8-4025-A108-4D4E04BF3A4D}" srcOrd="1" destOrd="0" presId="urn:microsoft.com/office/officeart/2005/8/layout/hProcess4"/>
    <dgm:cxn modelId="{584013C0-5980-4485-96D8-F14445485124}" type="presParOf" srcId="{7C2041C9-6705-4B01-9AF3-DD2AD19219DD}" destId="{F251D0E3-FE2D-4560-A2F1-E66C993B0471}" srcOrd="2" destOrd="0" presId="urn:microsoft.com/office/officeart/2005/8/layout/hProcess4"/>
    <dgm:cxn modelId="{325D6654-25C7-4E25-B071-A59516104B93}" type="presParOf" srcId="{7C2041C9-6705-4B01-9AF3-DD2AD19219DD}" destId="{DC40D86E-8E73-4CCF-8EFE-F279DE84EEE0}" srcOrd="3" destOrd="0" presId="urn:microsoft.com/office/officeart/2005/8/layout/hProcess4"/>
    <dgm:cxn modelId="{CBFE8F80-0808-4712-9276-728C579AAF40}" type="presParOf" srcId="{7C2041C9-6705-4B01-9AF3-DD2AD19219DD}" destId="{CAE90730-580D-487A-8013-06CAF2F37809}" srcOrd="4" destOrd="0" presId="urn:microsoft.com/office/officeart/2005/8/layout/hProcess4"/>
    <dgm:cxn modelId="{D0D46A68-4A23-4AB8-AE25-43015C3DEBC2}" type="presParOf" srcId="{9A00DFBE-5CB7-49AD-ACEA-DBCB4C060251}" destId="{51FF542E-AEA1-443F-994D-200BC40A9820}" srcOrd="3" destOrd="0" presId="urn:microsoft.com/office/officeart/2005/8/layout/hProcess4"/>
    <dgm:cxn modelId="{4D0F2BF5-BDE4-42B1-92AF-8AF36455BCF5}" type="presParOf" srcId="{9A00DFBE-5CB7-49AD-ACEA-DBCB4C060251}" destId="{EC9A1144-4564-447A-BAFC-BC4D12AE200A}" srcOrd="4" destOrd="0" presId="urn:microsoft.com/office/officeart/2005/8/layout/hProcess4"/>
    <dgm:cxn modelId="{67700D2D-7549-4E6D-8890-218416F79B48}" type="presParOf" srcId="{EC9A1144-4564-447A-BAFC-BC4D12AE200A}" destId="{457E698E-C4F1-4857-9314-CF37EC12CFAA}" srcOrd="0" destOrd="0" presId="urn:microsoft.com/office/officeart/2005/8/layout/hProcess4"/>
    <dgm:cxn modelId="{D55F2917-F513-440E-931D-C08B8CDCDC5C}" type="presParOf" srcId="{EC9A1144-4564-447A-BAFC-BC4D12AE200A}" destId="{B4884D51-1F07-4EA5-B34E-778C801236FA}" srcOrd="1" destOrd="0" presId="urn:microsoft.com/office/officeart/2005/8/layout/hProcess4"/>
    <dgm:cxn modelId="{D5B6357A-0DB8-471A-9FD7-D95E13405D0C}" type="presParOf" srcId="{EC9A1144-4564-447A-BAFC-BC4D12AE200A}" destId="{5C2DDA6B-3C76-42E5-BCD4-15F28E0A93A2}" srcOrd="2" destOrd="0" presId="urn:microsoft.com/office/officeart/2005/8/layout/hProcess4"/>
    <dgm:cxn modelId="{9EF6F9F1-ABC8-4297-8CC9-B43DAEA4E4F4}" type="presParOf" srcId="{EC9A1144-4564-447A-BAFC-BC4D12AE200A}" destId="{82E065A1-E6D0-4604-B695-824D6FB27F35}" srcOrd="3" destOrd="0" presId="urn:microsoft.com/office/officeart/2005/8/layout/hProcess4"/>
    <dgm:cxn modelId="{8F05BEAC-1E25-4E55-882C-F661E3678DDB}" type="presParOf" srcId="{EC9A1144-4564-447A-BAFC-BC4D12AE200A}" destId="{16E7263E-FC85-49C6-81DC-0407EE7FA5C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305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66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804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02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655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460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191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445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89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3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54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72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99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34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02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706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125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1B6AB1C-7F73-4A24-B63E-2BFF4D03D869}" type="datetimeFigureOut">
              <a:rPr lang="de-DE" smtClean="0"/>
              <a:t>25.05.2014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D43ED04-59CD-499C-B557-726C741D18A4}" type="slidenum">
              <a:rPr lang="de-DE" smtClean="0"/>
              <a:t>‹Nr.›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330" y="142875"/>
            <a:ext cx="17018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2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Neues in PowerPoint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Von Kerstin Armbrust-Krinn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8221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Abschnitte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Ich bin ein Abschnittstitel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70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Video zu </a:t>
            </a:r>
            <a:r>
              <a:rPr lang="de-DE" dirty="0" err="1" smtClean="0"/>
              <a:t>Gross</a:t>
            </a:r>
            <a:r>
              <a:rPr lang="de-DE" dirty="0" smtClean="0"/>
              <a:t> zum Upload – gehört </a:t>
            </a:r>
            <a:r>
              <a:rPr lang="de-DE" smtClean="0"/>
              <a:t>hier hinein!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7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SmartArt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3149191"/>
              </p:ext>
            </p:extLst>
          </p:nvPr>
        </p:nvGraphicFramePr>
        <p:xfrm>
          <a:off x="685800" y="2063750"/>
          <a:ext cx="10394950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1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Screenshot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de-DE" dirty="0" smtClean="0"/>
              <a:t>Ganzes Bild</a:t>
            </a:r>
          </a:p>
          <a:p>
            <a:pPr lvl="0"/>
            <a:r>
              <a:rPr lang="de-DE" dirty="0" smtClean="0"/>
              <a:t>Benutzerdefiniert</a:t>
            </a:r>
            <a:endParaRPr lang="de-DE" dirty="0"/>
          </a:p>
        </p:txBody>
      </p:sp>
      <p:pic>
        <p:nvPicPr>
          <p:cNvPr id="14" name="Inhaltsplatzhalter 13" descr="Bildschirmausschnitt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25" y="2954298"/>
            <a:ext cx="3899100" cy="1530429"/>
          </a:xfrm>
        </p:spPr>
      </p:pic>
    </p:spTree>
    <p:extLst>
      <p:ext uri="{BB962C8B-B14F-4D97-AF65-F5344CB8AC3E}">
        <p14:creationId xmlns:p14="http://schemas.microsoft.com/office/powerpoint/2010/main" val="3214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chtiges Ereignis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Wichtiges Ereignis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chtiges Ereignis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TC104033927[[fn=Wichtiges Ereignis]]</Template>
  <TotalTime>0</TotalTime>
  <Words>36</Words>
  <Application>Microsoft Office PowerPoint</Application>
  <PresentationFormat>Breitbild</PresentationFormat>
  <Paragraphs>19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Impact</vt:lpstr>
      <vt:lpstr>Wichtiges Ereignis</vt:lpstr>
      <vt:lpstr>Neues in PowerPoint</vt:lpstr>
      <vt:lpstr>Abschnitte</vt:lpstr>
      <vt:lpstr>Video</vt:lpstr>
      <vt:lpstr>SmartArt</vt:lpstr>
      <vt:lpstr>Screenshot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Kerstin Armbrust-Krinn</dc:creator>
  <cp:lastModifiedBy>Kerstin Armbrust-Krinn</cp:lastModifiedBy>
  <cp:revision>15</cp:revision>
  <dcterms:created xsi:type="dcterms:W3CDTF">2014-05-25T16:32:35Z</dcterms:created>
  <dcterms:modified xsi:type="dcterms:W3CDTF">2014-05-25T20:47:52Z</dcterms:modified>
</cp:coreProperties>
</file>