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custShowLst>
    <p:custShow name="Unbekanntes Italien für AA" id="0">
      <p:sldLst>
        <p:sld r:id="rId2"/>
        <p:sld r:id="rId3"/>
        <p:sld r:id="rId5"/>
        <p:sld r:id="rId6"/>
        <p:sld r:id="rId7"/>
        <p:sld r:id="rId8"/>
      </p:sldLst>
    </p:custShow>
  </p:custShow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33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2492" autoAdjust="0"/>
    <p:restoredTop sz="94660"/>
  </p:normalViewPr>
  <p:slideViewPr>
    <p:cSldViewPr>
      <p:cViewPr varScale="1">
        <p:scale>
          <a:sx n="95" d="100"/>
          <a:sy n="95" d="100"/>
        </p:scale>
        <p:origin x="-90" y="-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8D69AA-CE7F-47B9-A745-C35C9229EF8E}" type="datetimeFigureOut">
              <a:rPr lang="de-DE" smtClean="0"/>
              <a:t>06.04.2011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FB9F3-AAF3-4E0A-8E28-87B72B7C4D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2120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71EE9-BE50-402D-A109-4AD87DA27B85}" type="datetime1">
              <a:rPr lang="de-DE" smtClean="0"/>
              <a:t>06.04.2011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0624E-3E75-4D2A-8BBC-E2311E498FA1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34A60-795F-4E06-94FF-2B4F2037993D}" type="datetime1">
              <a:rPr lang="de-DE" smtClean="0"/>
              <a:t>06.04.2011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0624E-3E75-4D2A-8BBC-E2311E498FA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48014-1C29-4115-BFE2-AE1604210E20}" type="datetime1">
              <a:rPr lang="de-DE" smtClean="0"/>
              <a:t>06.04.2011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0624E-3E75-4D2A-8BBC-E2311E498FA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8AB82-B2E8-4757-8687-83E9095971F7}" type="datetime1">
              <a:rPr lang="de-DE" smtClean="0"/>
              <a:t>06.04.2011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0624E-3E75-4D2A-8BBC-E2311E498FA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4ED59-D1ED-4873-84D4-10E2DCAF21CC}" type="datetime1">
              <a:rPr lang="de-DE" smtClean="0"/>
              <a:t>06.04.2011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0624E-3E75-4D2A-8BBC-E2311E498FA1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4F599-DD5E-457E-A075-416711282A37}" type="datetime1">
              <a:rPr lang="de-DE" smtClean="0"/>
              <a:t>06.04.2011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0624E-3E75-4D2A-8BBC-E2311E498FA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CAFEF-1F6D-4B46-BE08-DAB7D6EAEDAB}" type="datetime1">
              <a:rPr lang="de-DE" smtClean="0"/>
              <a:t>06.04.2011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0624E-3E75-4D2A-8BBC-E2311E498FA1}" type="slidenum">
              <a:rPr lang="de-DE" smtClean="0"/>
              <a:t>‹Nr.›</a:t>
            </a:fld>
            <a:endParaRPr lang="de-DE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66922-D48F-473A-BED6-C55BC0A44103}" type="datetime1">
              <a:rPr lang="de-DE" smtClean="0"/>
              <a:t>06.04.2011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0624E-3E75-4D2A-8BBC-E2311E498FA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D3CF1-3C50-4F83-87D7-E111C4F3C229}" type="datetime1">
              <a:rPr lang="de-DE" smtClean="0"/>
              <a:t>06.04.2011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0624E-3E75-4D2A-8BBC-E2311E498FA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1BF3B-88BA-4CEF-ABFA-F5F9C9D37954}" type="datetime1">
              <a:rPr lang="de-DE" smtClean="0"/>
              <a:t>06.04.2011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0624E-3E75-4D2A-8BBC-E2311E498FA1}" type="slidenum">
              <a:rPr lang="de-DE" smtClean="0"/>
              <a:t>‹Nr.›</a:t>
            </a:fld>
            <a:endParaRPr lang="de-DE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E7707-637C-4E33-AB85-4C18876ECCD5}" type="datetime1">
              <a:rPr lang="de-DE" smtClean="0"/>
              <a:t>06.04.2011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0624E-3E75-4D2A-8BBC-E2311E498FA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994F6CC0-4FC8-4CA1-87B2-D7D5DA9F6911}" type="datetime1">
              <a:rPr lang="de-DE" smtClean="0"/>
              <a:t>06.04.2011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6560624E-3E75-4D2A-8BBC-E2311E498FA1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>
          <a:xfrm>
            <a:off x="971600" y="476672"/>
            <a:ext cx="7543800" cy="2604120"/>
          </a:xfrm>
        </p:spPr>
        <p:txBody>
          <a:bodyPr>
            <a:noAutofit/>
          </a:bodyPr>
          <a:lstStyle/>
          <a:p>
            <a:r>
              <a:rPr lang="de-DE" dirty="0" smtClean="0"/>
              <a:t>Unbekanntes Italien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mtClean="0"/>
              <a:t>Piemont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89763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052736"/>
            <a:ext cx="4294884" cy="4997394"/>
          </a:xfrm>
        </p:spPr>
      </p:pic>
    </p:spTree>
    <p:extLst>
      <p:ext uri="{BB962C8B-B14F-4D97-AF65-F5344CB8AC3E}">
        <p14:creationId xmlns:p14="http://schemas.microsoft.com/office/powerpoint/2010/main" val="1747161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Weinanbau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1455" y="476671"/>
            <a:ext cx="6006889" cy="4500763"/>
          </a:xfrm>
        </p:spPr>
      </p:pic>
    </p:spTree>
    <p:extLst>
      <p:ext uri="{BB962C8B-B14F-4D97-AF65-F5344CB8AC3E}">
        <p14:creationId xmlns:p14="http://schemas.microsoft.com/office/powerpoint/2010/main" val="271373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White"/>
        <p:txBody>
          <a:bodyPr/>
          <a:lstStyle/>
          <a:p>
            <a:r>
              <a:rPr lang="de-DE" dirty="0" err="1" smtClean="0"/>
              <a:t>Monviso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92696"/>
            <a:ext cx="5904656" cy="4428492"/>
          </a:xfrm>
        </p:spPr>
      </p:pic>
    </p:spTree>
    <p:extLst>
      <p:ext uri="{BB962C8B-B14F-4D97-AF65-F5344CB8AC3E}">
        <p14:creationId xmlns:p14="http://schemas.microsoft.com/office/powerpoint/2010/main" val="1770922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Basilika </a:t>
            </a:r>
            <a:r>
              <a:rPr lang="de-DE" dirty="0" err="1" smtClean="0"/>
              <a:t>Superga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100" y="685800"/>
            <a:ext cx="5181600" cy="3886200"/>
          </a:xfrm>
        </p:spPr>
      </p:pic>
    </p:spTree>
    <p:extLst>
      <p:ext uri="{BB962C8B-B14F-4D97-AF65-F5344CB8AC3E}">
        <p14:creationId xmlns:p14="http://schemas.microsoft.com/office/powerpoint/2010/main" val="1978266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Trüffel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104899"/>
            <a:ext cx="4730204" cy="3547653"/>
          </a:xfrm>
        </p:spPr>
      </p:pic>
    </p:spTree>
    <p:extLst>
      <p:ext uri="{BB962C8B-B14F-4D97-AF65-F5344CB8AC3E}">
        <p14:creationId xmlns:p14="http://schemas.microsoft.com/office/powerpoint/2010/main" val="1917771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Verlassene Dörfer im </a:t>
            </a:r>
            <a:r>
              <a:rPr lang="de-DE" dirty="0" err="1" smtClean="0"/>
              <a:t>Aosta</a:t>
            </a:r>
            <a:r>
              <a:rPr lang="de-DE" dirty="0" smtClean="0"/>
              <a:t>-Tal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273" y="548679"/>
            <a:ext cx="5476023" cy="4107017"/>
          </a:xfrm>
        </p:spPr>
      </p:pic>
    </p:spTree>
    <p:extLst>
      <p:ext uri="{BB962C8B-B14F-4D97-AF65-F5344CB8AC3E}">
        <p14:creationId xmlns:p14="http://schemas.microsoft.com/office/powerpoint/2010/main" val="2451748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0</TotalTime>
  <Words>12</Words>
  <Application>Microsoft Office PowerPoint</Application>
  <PresentationFormat>Bildschirmpräsentation (4:3)</PresentationFormat>
  <Paragraphs>7</Paragraphs>
  <Slides>7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  <vt:variant>
        <vt:lpstr>Zielgruppenorientierte Präsentationen</vt:lpstr>
      </vt:variant>
      <vt:variant>
        <vt:i4>1</vt:i4>
      </vt:variant>
    </vt:vector>
  </HeadingPairs>
  <TitlesOfParts>
    <vt:vector size="9" baseType="lpstr">
      <vt:lpstr>NewsPrint</vt:lpstr>
      <vt:lpstr>Unbekanntes Italien</vt:lpstr>
      <vt:lpstr>PowerPoint-Präsentation</vt:lpstr>
      <vt:lpstr>Weinanbau</vt:lpstr>
      <vt:lpstr>Monviso</vt:lpstr>
      <vt:lpstr>Basilika Superga</vt:lpstr>
      <vt:lpstr>Trüffel</vt:lpstr>
      <vt:lpstr>Verlassene Dörfer im Aosta-Tal</vt:lpstr>
      <vt:lpstr>Unbekanntes Italien für AA</vt:lpstr>
    </vt:vector>
  </TitlesOfParts>
  <Company>Stadt Königswinter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London, Heike</dc:creator>
  <cp:lastModifiedBy>London, Heike</cp:lastModifiedBy>
  <cp:revision>15</cp:revision>
  <dcterms:created xsi:type="dcterms:W3CDTF">2011-04-01T08:54:46Z</dcterms:created>
  <dcterms:modified xsi:type="dcterms:W3CDTF">2011-04-06T12:34:36Z</dcterms:modified>
</cp:coreProperties>
</file>