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92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112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92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90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0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25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096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30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262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43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695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EA0E8-2444-4AD1-B20E-C5878C4D2EFC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24D79-D0F4-43AE-A84B-9AE464C9EB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422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Turin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310" y="1600200"/>
            <a:ext cx="6031379" cy="4525963"/>
          </a:xfrm>
        </p:spPr>
      </p:pic>
    </p:spTree>
    <p:extLst>
      <p:ext uri="{BB962C8B-B14F-4D97-AF65-F5344CB8AC3E}">
        <p14:creationId xmlns:p14="http://schemas.microsoft.com/office/powerpoint/2010/main" val="165685786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Turin</vt:lpstr>
    </vt:vector>
  </TitlesOfParts>
  <Company>Stadt Königswinter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Turin</dc:title>
  <dc:creator>London, Heike</dc:creator>
  <cp:lastModifiedBy>London, Heike</cp:lastModifiedBy>
  <cp:revision>1</cp:revision>
  <dcterms:created xsi:type="dcterms:W3CDTF">2011-03-31T14:44:18Z</dcterms:created>
  <dcterms:modified xsi:type="dcterms:W3CDTF">2011-03-31T14:46:03Z</dcterms:modified>
</cp:coreProperties>
</file>