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sldIdLst>
    <p:sldId id="257" r:id="rId2"/>
    <p:sldId id="259" r:id="rId3"/>
    <p:sldId id="260" r:id="rId4"/>
    <p:sldId id="256" r:id="rId5"/>
    <p:sldId id="258" r:id="rId6"/>
    <p:sldId id="261" r:id="rId7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tandardabschnitt" id="{52EA46E0-7B2F-4B11-8566-EE3F6A63A0A5}">
          <p14:sldIdLst>
            <p14:sldId id="257"/>
          </p14:sldIdLst>
        </p14:section>
        <p14:section name="Video und so" id="{F6DEEB4E-3855-4D30-85C9-2191F974B682}">
          <p14:sldIdLst>
            <p14:sldId id="259"/>
            <p14:sldId id="260"/>
            <p14:sldId id="256"/>
          </p14:sldIdLst>
        </p14:section>
        <p14:section name="Grafisches" id="{03967BFD-8934-411D-A08A-18F7C38028F3}">
          <p14:sldIdLst>
            <p14:sldId id="258"/>
            <p14:sldId id="261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45" autoAdjust="0"/>
    <p:restoredTop sz="94622" autoAdjust="0"/>
  </p:normalViewPr>
  <p:slideViewPr>
    <p:cSldViewPr>
      <p:cViewPr varScale="1">
        <p:scale>
          <a:sx n="69" d="100"/>
          <a:sy n="69" d="100"/>
        </p:scale>
        <p:origin x="-1790" y="-6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1445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7818F3A-CB04-471A-91AD-6E2D9E0343E5}" type="doc">
      <dgm:prSet loTypeId="urn:microsoft.com/office/officeart/2005/8/layout/hProcess4" loCatId="process" qsTypeId="urn:microsoft.com/office/officeart/2005/8/quickstyle/simple5" qsCatId="simple" csTypeId="urn:microsoft.com/office/officeart/2005/8/colors/colorful4" csCatId="colorful" phldr="1"/>
      <dgm:spPr/>
      <dgm:t>
        <a:bodyPr/>
        <a:lstStyle/>
        <a:p>
          <a:endParaRPr lang="de-DE"/>
        </a:p>
      </dgm:t>
    </dgm:pt>
    <dgm:pt modelId="{DB3F4A42-4488-4935-9112-7C05AF82231A}">
      <dgm:prSet phldrT="[Text]"/>
      <dgm:spPr/>
      <dgm:t>
        <a:bodyPr/>
        <a:lstStyle/>
        <a:p>
          <a:r>
            <a:rPr lang="de-DE" dirty="0" smtClean="0"/>
            <a:t>Word</a:t>
          </a:r>
          <a:endParaRPr lang="de-DE" dirty="0"/>
        </a:p>
      </dgm:t>
    </dgm:pt>
    <dgm:pt modelId="{C014AD64-AC6B-44FA-834E-F58C7723B998}" type="parTrans" cxnId="{D2CD3773-3E97-47A0-BA6A-5B55794126B8}">
      <dgm:prSet/>
      <dgm:spPr/>
      <dgm:t>
        <a:bodyPr/>
        <a:lstStyle/>
        <a:p>
          <a:endParaRPr lang="de-DE"/>
        </a:p>
      </dgm:t>
    </dgm:pt>
    <dgm:pt modelId="{7C1A3A8A-F35E-4D17-A724-62624BD9B857}" type="sibTrans" cxnId="{D2CD3773-3E97-47A0-BA6A-5B55794126B8}">
      <dgm:prSet/>
      <dgm:spPr/>
      <dgm:t>
        <a:bodyPr/>
        <a:lstStyle/>
        <a:p>
          <a:endParaRPr lang="de-DE"/>
        </a:p>
      </dgm:t>
    </dgm:pt>
    <dgm:pt modelId="{554D2751-A336-4065-ACFF-100E56464636}">
      <dgm:prSet phldrT="[Text]"/>
      <dgm:spPr/>
      <dgm:t>
        <a:bodyPr/>
        <a:lstStyle/>
        <a:p>
          <a:r>
            <a:rPr lang="de-DE" dirty="0" smtClean="0"/>
            <a:t>2010</a:t>
          </a:r>
          <a:endParaRPr lang="de-DE" dirty="0"/>
        </a:p>
      </dgm:t>
    </dgm:pt>
    <dgm:pt modelId="{CB1E04B4-830D-4A3B-9E89-0535016AC718}" type="parTrans" cxnId="{B0D50E0B-FF41-443B-A580-341BFF04514D}">
      <dgm:prSet/>
      <dgm:spPr/>
      <dgm:t>
        <a:bodyPr/>
        <a:lstStyle/>
        <a:p>
          <a:endParaRPr lang="de-DE"/>
        </a:p>
      </dgm:t>
    </dgm:pt>
    <dgm:pt modelId="{6DC99294-026C-4A39-A38F-930492BDC494}" type="sibTrans" cxnId="{B0D50E0B-FF41-443B-A580-341BFF04514D}">
      <dgm:prSet/>
      <dgm:spPr/>
      <dgm:t>
        <a:bodyPr/>
        <a:lstStyle/>
        <a:p>
          <a:endParaRPr lang="de-DE"/>
        </a:p>
      </dgm:t>
    </dgm:pt>
    <dgm:pt modelId="{41502C65-DECE-4AC4-97D8-7C7B862980CF}">
      <dgm:prSet phldrT="[Text]"/>
      <dgm:spPr/>
      <dgm:t>
        <a:bodyPr/>
        <a:lstStyle/>
        <a:p>
          <a:r>
            <a:rPr lang="de-DE" dirty="0" smtClean="0"/>
            <a:t>2010</a:t>
          </a:r>
          <a:endParaRPr lang="de-DE" dirty="0"/>
        </a:p>
      </dgm:t>
    </dgm:pt>
    <dgm:pt modelId="{98070374-6639-4254-9AFF-AD0B6F7A2E87}" type="parTrans" cxnId="{3B207895-C077-466A-B425-3BD800C0A66D}">
      <dgm:prSet/>
      <dgm:spPr/>
      <dgm:t>
        <a:bodyPr/>
        <a:lstStyle/>
        <a:p>
          <a:endParaRPr lang="de-DE"/>
        </a:p>
      </dgm:t>
    </dgm:pt>
    <dgm:pt modelId="{4F26DD45-8F24-4F52-8A60-1E182F02BB3F}" type="sibTrans" cxnId="{3B207895-C077-466A-B425-3BD800C0A66D}">
      <dgm:prSet/>
      <dgm:spPr/>
      <dgm:t>
        <a:bodyPr/>
        <a:lstStyle/>
        <a:p>
          <a:endParaRPr lang="de-DE"/>
        </a:p>
      </dgm:t>
    </dgm:pt>
    <dgm:pt modelId="{0D46A070-8B9C-4FAF-B21A-B4A54E371A7D}">
      <dgm:prSet phldrT="[Text]"/>
      <dgm:spPr/>
      <dgm:t>
        <a:bodyPr/>
        <a:lstStyle/>
        <a:p>
          <a:r>
            <a:rPr lang="de-DE" dirty="0" smtClean="0"/>
            <a:t>2013</a:t>
          </a:r>
          <a:endParaRPr lang="de-DE" dirty="0"/>
        </a:p>
      </dgm:t>
    </dgm:pt>
    <dgm:pt modelId="{3CB1E85C-0035-4138-91E4-4C41A84AA73A}" type="parTrans" cxnId="{F6BA388D-6D9D-4600-B872-CD99411AD617}">
      <dgm:prSet/>
      <dgm:spPr/>
      <dgm:t>
        <a:bodyPr/>
        <a:lstStyle/>
        <a:p>
          <a:endParaRPr lang="de-DE"/>
        </a:p>
      </dgm:t>
    </dgm:pt>
    <dgm:pt modelId="{673DB298-0AF5-4831-A6CC-AE0135BE27A8}" type="sibTrans" cxnId="{F6BA388D-6D9D-4600-B872-CD99411AD617}">
      <dgm:prSet/>
      <dgm:spPr/>
      <dgm:t>
        <a:bodyPr/>
        <a:lstStyle/>
        <a:p>
          <a:endParaRPr lang="de-DE"/>
        </a:p>
      </dgm:t>
    </dgm:pt>
    <dgm:pt modelId="{45CFEBE0-870A-4730-B9FE-B7F44E44998E}">
      <dgm:prSet phldrT="[Text]"/>
      <dgm:spPr/>
      <dgm:t>
        <a:bodyPr/>
        <a:lstStyle/>
        <a:p>
          <a:r>
            <a:rPr lang="de-DE" dirty="0" smtClean="0"/>
            <a:t>Excel</a:t>
          </a:r>
          <a:endParaRPr lang="de-DE" dirty="0"/>
        </a:p>
      </dgm:t>
    </dgm:pt>
    <dgm:pt modelId="{31529C17-9520-4008-B01F-3DABD8E0A9E5}" type="parTrans" cxnId="{980B283E-10CB-484D-A6BC-43F7266C829A}">
      <dgm:prSet/>
      <dgm:spPr/>
      <dgm:t>
        <a:bodyPr/>
        <a:lstStyle/>
        <a:p>
          <a:endParaRPr lang="de-DE"/>
        </a:p>
      </dgm:t>
    </dgm:pt>
    <dgm:pt modelId="{8E7E43C9-4338-42A2-BA26-978839FC12ED}" type="sibTrans" cxnId="{980B283E-10CB-484D-A6BC-43F7266C829A}">
      <dgm:prSet/>
      <dgm:spPr/>
      <dgm:t>
        <a:bodyPr/>
        <a:lstStyle/>
        <a:p>
          <a:endParaRPr lang="de-DE"/>
        </a:p>
      </dgm:t>
    </dgm:pt>
    <dgm:pt modelId="{D2D77CB6-4511-434F-A689-243EB1D6671F}">
      <dgm:prSet phldrT="[Text]"/>
      <dgm:spPr/>
      <dgm:t>
        <a:bodyPr/>
        <a:lstStyle/>
        <a:p>
          <a:r>
            <a:rPr lang="de-DE" dirty="0" smtClean="0"/>
            <a:t>2013</a:t>
          </a:r>
          <a:endParaRPr lang="de-DE" dirty="0"/>
        </a:p>
      </dgm:t>
    </dgm:pt>
    <dgm:pt modelId="{213B417E-073C-482D-ADE8-A5B6BB0330BC}" type="parTrans" cxnId="{616C765D-C021-4813-87F4-5EA1611340D0}">
      <dgm:prSet/>
      <dgm:spPr/>
      <dgm:t>
        <a:bodyPr/>
        <a:lstStyle/>
        <a:p>
          <a:endParaRPr lang="de-DE"/>
        </a:p>
      </dgm:t>
    </dgm:pt>
    <dgm:pt modelId="{473A5E74-4711-43FD-8AEC-02E968FFECEA}" type="sibTrans" cxnId="{616C765D-C021-4813-87F4-5EA1611340D0}">
      <dgm:prSet/>
      <dgm:spPr/>
      <dgm:t>
        <a:bodyPr/>
        <a:lstStyle/>
        <a:p>
          <a:endParaRPr lang="de-DE"/>
        </a:p>
      </dgm:t>
    </dgm:pt>
    <dgm:pt modelId="{2AB24E62-1B49-4D6B-915B-D9CEB731FEAB}">
      <dgm:prSet phldrT="[Text]"/>
      <dgm:spPr/>
      <dgm:t>
        <a:bodyPr/>
        <a:lstStyle/>
        <a:p>
          <a:r>
            <a:rPr lang="de-DE" dirty="0" smtClean="0"/>
            <a:t>PowerPoint</a:t>
          </a:r>
          <a:endParaRPr lang="de-DE" dirty="0"/>
        </a:p>
      </dgm:t>
    </dgm:pt>
    <dgm:pt modelId="{3F67C3F3-53C3-42C9-99EE-5BAD0CBA955E}" type="parTrans" cxnId="{CB4A3D2B-25D5-49FE-9520-59234C3A09F0}">
      <dgm:prSet/>
      <dgm:spPr/>
      <dgm:t>
        <a:bodyPr/>
        <a:lstStyle/>
        <a:p>
          <a:endParaRPr lang="de-DE"/>
        </a:p>
      </dgm:t>
    </dgm:pt>
    <dgm:pt modelId="{4E3D2862-7F23-47A4-827F-BE5214A86ACF}" type="sibTrans" cxnId="{CB4A3D2B-25D5-49FE-9520-59234C3A09F0}">
      <dgm:prSet/>
      <dgm:spPr/>
      <dgm:t>
        <a:bodyPr/>
        <a:lstStyle/>
        <a:p>
          <a:endParaRPr lang="de-DE"/>
        </a:p>
      </dgm:t>
    </dgm:pt>
    <dgm:pt modelId="{2A8D1FDB-E79A-4907-B770-0848F9D5B7BB}">
      <dgm:prSet phldrT="[Text]"/>
      <dgm:spPr/>
      <dgm:t>
        <a:bodyPr/>
        <a:lstStyle/>
        <a:p>
          <a:r>
            <a:rPr lang="de-DE" dirty="0" smtClean="0"/>
            <a:t>2010</a:t>
          </a:r>
          <a:endParaRPr lang="de-DE" dirty="0"/>
        </a:p>
      </dgm:t>
    </dgm:pt>
    <dgm:pt modelId="{63A720EA-1332-4392-9EDA-C5BC18C36E71}" type="parTrans" cxnId="{6A9A80BB-C6AA-4C94-8D8C-7F0B43E67776}">
      <dgm:prSet/>
      <dgm:spPr/>
      <dgm:t>
        <a:bodyPr/>
        <a:lstStyle/>
        <a:p>
          <a:endParaRPr lang="de-DE"/>
        </a:p>
      </dgm:t>
    </dgm:pt>
    <dgm:pt modelId="{C5036FBD-F520-4140-AF56-173F46884C1E}" type="sibTrans" cxnId="{6A9A80BB-C6AA-4C94-8D8C-7F0B43E67776}">
      <dgm:prSet/>
      <dgm:spPr/>
      <dgm:t>
        <a:bodyPr/>
        <a:lstStyle/>
        <a:p>
          <a:endParaRPr lang="de-DE"/>
        </a:p>
      </dgm:t>
    </dgm:pt>
    <dgm:pt modelId="{8867BFDD-26AE-411E-BA9D-685538C40F4A}">
      <dgm:prSet phldrT="[Text]"/>
      <dgm:spPr/>
      <dgm:t>
        <a:bodyPr/>
        <a:lstStyle/>
        <a:p>
          <a:r>
            <a:rPr lang="de-DE" dirty="0" smtClean="0"/>
            <a:t>2013</a:t>
          </a:r>
          <a:endParaRPr lang="de-DE" dirty="0"/>
        </a:p>
      </dgm:t>
    </dgm:pt>
    <dgm:pt modelId="{7C835BCC-822E-4747-9ADE-5D796931F681}" type="parTrans" cxnId="{28BED63C-F532-49E8-8275-AE1B3CE1AB8B}">
      <dgm:prSet/>
      <dgm:spPr/>
      <dgm:t>
        <a:bodyPr/>
        <a:lstStyle/>
        <a:p>
          <a:endParaRPr lang="de-DE"/>
        </a:p>
      </dgm:t>
    </dgm:pt>
    <dgm:pt modelId="{58C17CAB-90A5-44D4-A5FE-DB7E22F5F6BE}" type="sibTrans" cxnId="{28BED63C-F532-49E8-8275-AE1B3CE1AB8B}">
      <dgm:prSet/>
      <dgm:spPr/>
      <dgm:t>
        <a:bodyPr/>
        <a:lstStyle/>
        <a:p>
          <a:endParaRPr lang="de-DE"/>
        </a:p>
      </dgm:t>
    </dgm:pt>
    <dgm:pt modelId="{5BC6FDB9-5CDE-42BD-8D0B-7ABAEF3B088F}" type="pres">
      <dgm:prSet presAssocID="{B7818F3A-CB04-471A-91AD-6E2D9E0343E5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de-DE"/>
        </a:p>
      </dgm:t>
    </dgm:pt>
    <dgm:pt modelId="{964D4194-CD58-43DF-AEC9-AA4E5A32BFB8}" type="pres">
      <dgm:prSet presAssocID="{B7818F3A-CB04-471A-91AD-6E2D9E0343E5}" presName="tSp" presStyleCnt="0"/>
      <dgm:spPr/>
    </dgm:pt>
    <dgm:pt modelId="{BAFBFE42-74A8-4145-952F-A212AA85A9B2}" type="pres">
      <dgm:prSet presAssocID="{B7818F3A-CB04-471A-91AD-6E2D9E0343E5}" presName="bSp" presStyleCnt="0"/>
      <dgm:spPr/>
    </dgm:pt>
    <dgm:pt modelId="{607FE3DA-21F2-4818-A275-9EDEB571CC5E}" type="pres">
      <dgm:prSet presAssocID="{B7818F3A-CB04-471A-91AD-6E2D9E0343E5}" presName="process" presStyleCnt="0"/>
      <dgm:spPr/>
    </dgm:pt>
    <dgm:pt modelId="{ABC169A2-6A5E-40AD-A33D-A926D634A4EC}" type="pres">
      <dgm:prSet presAssocID="{DB3F4A42-4488-4935-9112-7C05AF82231A}" presName="composite1" presStyleCnt="0"/>
      <dgm:spPr/>
    </dgm:pt>
    <dgm:pt modelId="{B8425793-6A94-4D75-904D-A87EA369C16F}" type="pres">
      <dgm:prSet presAssocID="{DB3F4A42-4488-4935-9112-7C05AF82231A}" presName="dummyNode1" presStyleLbl="node1" presStyleIdx="0" presStyleCnt="3"/>
      <dgm:spPr/>
    </dgm:pt>
    <dgm:pt modelId="{0BE12D15-D788-4AB6-9C41-3FD5EF51E079}" type="pres">
      <dgm:prSet presAssocID="{DB3F4A42-4488-4935-9112-7C05AF82231A}" presName="childNode1" presStyleLbl="bgAcc1" presStyleIdx="0" presStyleCnt="3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8B230894-4DDD-46D5-AEEE-41CEC0659D2C}" type="pres">
      <dgm:prSet presAssocID="{DB3F4A42-4488-4935-9112-7C05AF82231A}" presName="childNode1tx" presStyleLbl="bgAcc1" presStyleIdx="0" presStyleCnt="3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98291F3F-CF76-4668-AB3F-39B2143E0A38}" type="pres">
      <dgm:prSet presAssocID="{DB3F4A42-4488-4935-9112-7C05AF82231A}" presName="parentNode1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17F6F2DF-C076-4EC5-88FF-55344526A884}" type="pres">
      <dgm:prSet presAssocID="{DB3F4A42-4488-4935-9112-7C05AF82231A}" presName="connSite1" presStyleCnt="0"/>
      <dgm:spPr/>
    </dgm:pt>
    <dgm:pt modelId="{F75A9388-C22E-4FF3-A922-05E3AAD49117}" type="pres">
      <dgm:prSet presAssocID="{7C1A3A8A-F35E-4D17-A724-62624BD9B857}" presName="Name9" presStyleLbl="sibTrans2D1" presStyleIdx="0" presStyleCnt="2"/>
      <dgm:spPr/>
      <dgm:t>
        <a:bodyPr/>
        <a:lstStyle/>
        <a:p>
          <a:endParaRPr lang="de-DE"/>
        </a:p>
      </dgm:t>
    </dgm:pt>
    <dgm:pt modelId="{25CB697C-E5DC-46D2-A971-A93B9287D869}" type="pres">
      <dgm:prSet presAssocID="{45CFEBE0-870A-4730-B9FE-B7F44E44998E}" presName="composite2" presStyleCnt="0"/>
      <dgm:spPr/>
    </dgm:pt>
    <dgm:pt modelId="{37DC657D-1702-42F2-8286-DF24AA5599D7}" type="pres">
      <dgm:prSet presAssocID="{45CFEBE0-870A-4730-B9FE-B7F44E44998E}" presName="dummyNode2" presStyleLbl="node1" presStyleIdx="0" presStyleCnt="3"/>
      <dgm:spPr/>
    </dgm:pt>
    <dgm:pt modelId="{6CAEEAC0-686B-4DAB-AB8E-83A3DDB6EC3B}" type="pres">
      <dgm:prSet presAssocID="{45CFEBE0-870A-4730-B9FE-B7F44E44998E}" presName="childNode2" presStyleLbl="bgAcc1" presStyleIdx="1" presStyleCnt="3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94B5B926-FB4C-4375-A27D-500C9CBD246D}" type="pres">
      <dgm:prSet presAssocID="{45CFEBE0-870A-4730-B9FE-B7F44E44998E}" presName="childNode2tx" presStyleLbl="bgAcc1" presStyleIdx="1" presStyleCnt="3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18D9A482-CC28-473F-B420-8AADC7B2B279}" type="pres">
      <dgm:prSet presAssocID="{45CFEBE0-870A-4730-B9FE-B7F44E44998E}" presName="parentNode2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D269A409-2F51-4032-8B21-EB6A7054C7A4}" type="pres">
      <dgm:prSet presAssocID="{45CFEBE0-870A-4730-B9FE-B7F44E44998E}" presName="connSite2" presStyleCnt="0"/>
      <dgm:spPr/>
    </dgm:pt>
    <dgm:pt modelId="{00BF9F55-89F0-4140-ADAF-00D64FE9C892}" type="pres">
      <dgm:prSet presAssocID="{8E7E43C9-4338-42A2-BA26-978839FC12ED}" presName="Name18" presStyleLbl="sibTrans2D1" presStyleIdx="1" presStyleCnt="2"/>
      <dgm:spPr/>
      <dgm:t>
        <a:bodyPr/>
        <a:lstStyle/>
        <a:p>
          <a:endParaRPr lang="de-DE"/>
        </a:p>
      </dgm:t>
    </dgm:pt>
    <dgm:pt modelId="{72AAA9E8-9CDC-4E9F-BB07-D8041B20F258}" type="pres">
      <dgm:prSet presAssocID="{2AB24E62-1B49-4D6B-915B-D9CEB731FEAB}" presName="composite1" presStyleCnt="0"/>
      <dgm:spPr/>
    </dgm:pt>
    <dgm:pt modelId="{CE1D96BD-E267-4F5A-A98F-91BB448214C0}" type="pres">
      <dgm:prSet presAssocID="{2AB24E62-1B49-4D6B-915B-D9CEB731FEAB}" presName="dummyNode1" presStyleLbl="node1" presStyleIdx="1" presStyleCnt="3"/>
      <dgm:spPr/>
    </dgm:pt>
    <dgm:pt modelId="{B6CE2853-423D-4D58-862D-E4901E26CA76}" type="pres">
      <dgm:prSet presAssocID="{2AB24E62-1B49-4D6B-915B-D9CEB731FEAB}" presName="childNode1" presStyleLbl="bgAcc1" presStyleIdx="2" presStyleCnt="3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07476506-F293-4015-BC3F-7510E27529BF}" type="pres">
      <dgm:prSet presAssocID="{2AB24E62-1B49-4D6B-915B-D9CEB731FEAB}" presName="childNode1tx" presStyleLbl="bgAcc1" presStyleIdx="2" presStyleCnt="3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867BEF0A-3155-49D8-AFBA-2C52B619038F}" type="pres">
      <dgm:prSet presAssocID="{2AB24E62-1B49-4D6B-915B-D9CEB731FEAB}" presName="parentNode1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7896C7FA-BF68-4C19-98A9-C219AB3957B2}" type="pres">
      <dgm:prSet presAssocID="{2AB24E62-1B49-4D6B-915B-D9CEB731FEAB}" presName="connSite1" presStyleCnt="0"/>
      <dgm:spPr/>
    </dgm:pt>
  </dgm:ptLst>
  <dgm:cxnLst>
    <dgm:cxn modelId="{DCBADCE2-631D-4C71-A0BB-13D19823567B}" type="presOf" srcId="{B7818F3A-CB04-471A-91AD-6E2D9E0343E5}" destId="{5BC6FDB9-5CDE-42BD-8D0B-7ABAEF3B088F}" srcOrd="0" destOrd="0" presId="urn:microsoft.com/office/officeart/2005/8/layout/hProcess4"/>
    <dgm:cxn modelId="{E581B6A0-28A5-4B4D-BF6D-9303D746A99F}" type="presOf" srcId="{8867BFDD-26AE-411E-BA9D-685538C40F4A}" destId="{07476506-F293-4015-BC3F-7510E27529BF}" srcOrd="1" destOrd="1" presId="urn:microsoft.com/office/officeart/2005/8/layout/hProcess4"/>
    <dgm:cxn modelId="{BD634E57-4B92-4246-B77C-4FD6DE871648}" type="presOf" srcId="{554D2751-A336-4065-ACFF-100E56464636}" destId="{94B5B926-FB4C-4375-A27D-500C9CBD246D}" srcOrd="1" destOrd="0" presId="urn:microsoft.com/office/officeart/2005/8/layout/hProcess4"/>
    <dgm:cxn modelId="{432D74E0-81DD-453C-8E26-6488C67A268D}" type="presOf" srcId="{2AB24E62-1B49-4D6B-915B-D9CEB731FEAB}" destId="{867BEF0A-3155-49D8-AFBA-2C52B619038F}" srcOrd="0" destOrd="0" presId="urn:microsoft.com/office/officeart/2005/8/layout/hProcess4"/>
    <dgm:cxn modelId="{D2CD3773-3E97-47A0-BA6A-5B55794126B8}" srcId="{B7818F3A-CB04-471A-91AD-6E2D9E0343E5}" destId="{DB3F4A42-4488-4935-9112-7C05AF82231A}" srcOrd="0" destOrd="0" parTransId="{C014AD64-AC6B-44FA-834E-F58C7723B998}" sibTransId="{7C1A3A8A-F35E-4D17-A724-62624BD9B857}"/>
    <dgm:cxn modelId="{28BED63C-F532-49E8-8275-AE1B3CE1AB8B}" srcId="{2AB24E62-1B49-4D6B-915B-D9CEB731FEAB}" destId="{8867BFDD-26AE-411E-BA9D-685538C40F4A}" srcOrd="1" destOrd="0" parTransId="{7C835BCC-822E-4747-9ADE-5D796931F681}" sibTransId="{58C17CAB-90A5-44D4-A5FE-DB7E22F5F6BE}"/>
    <dgm:cxn modelId="{33152A57-D2A0-45D8-A673-1DDD2FB2A7E7}" type="presOf" srcId="{41502C65-DECE-4AC4-97D8-7C7B862980CF}" destId="{8B230894-4DDD-46D5-AEEE-41CEC0659D2C}" srcOrd="1" destOrd="0" presId="urn:microsoft.com/office/officeart/2005/8/layout/hProcess4"/>
    <dgm:cxn modelId="{6A9A80BB-C6AA-4C94-8D8C-7F0B43E67776}" srcId="{2AB24E62-1B49-4D6B-915B-D9CEB731FEAB}" destId="{2A8D1FDB-E79A-4907-B770-0848F9D5B7BB}" srcOrd="0" destOrd="0" parTransId="{63A720EA-1332-4392-9EDA-C5BC18C36E71}" sibTransId="{C5036FBD-F520-4140-AF56-173F46884C1E}"/>
    <dgm:cxn modelId="{B4B42057-BDE1-4A6C-BD1E-4DD4BCC13A57}" type="presOf" srcId="{8867BFDD-26AE-411E-BA9D-685538C40F4A}" destId="{B6CE2853-423D-4D58-862D-E4901E26CA76}" srcOrd="0" destOrd="1" presId="urn:microsoft.com/office/officeart/2005/8/layout/hProcess4"/>
    <dgm:cxn modelId="{7131EA54-6769-4C41-B4D5-4AA8D0818113}" type="presOf" srcId="{41502C65-DECE-4AC4-97D8-7C7B862980CF}" destId="{0BE12D15-D788-4AB6-9C41-3FD5EF51E079}" srcOrd="0" destOrd="0" presId="urn:microsoft.com/office/officeart/2005/8/layout/hProcess4"/>
    <dgm:cxn modelId="{3B207895-C077-466A-B425-3BD800C0A66D}" srcId="{DB3F4A42-4488-4935-9112-7C05AF82231A}" destId="{41502C65-DECE-4AC4-97D8-7C7B862980CF}" srcOrd="0" destOrd="0" parTransId="{98070374-6639-4254-9AFF-AD0B6F7A2E87}" sibTransId="{4F26DD45-8F24-4F52-8A60-1E182F02BB3F}"/>
    <dgm:cxn modelId="{5AAEBCB8-7217-4771-84D1-7AFA04D9A0F1}" type="presOf" srcId="{0D46A070-8B9C-4FAF-B21A-B4A54E371A7D}" destId="{0BE12D15-D788-4AB6-9C41-3FD5EF51E079}" srcOrd="0" destOrd="1" presId="urn:microsoft.com/office/officeart/2005/8/layout/hProcess4"/>
    <dgm:cxn modelId="{6E696C75-3D70-46B1-B1B7-9C2D722B921F}" type="presOf" srcId="{45CFEBE0-870A-4730-B9FE-B7F44E44998E}" destId="{18D9A482-CC28-473F-B420-8AADC7B2B279}" srcOrd="0" destOrd="0" presId="urn:microsoft.com/office/officeart/2005/8/layout/hProcess4"/>
    <dgm:cxn modelId="{4C7CCB4D-6A55-4E1C-A654-768F8D73FE66}" type="presOf" srcId="{D2D77CB6-4511-434F-A689-243EB1D6671F}" destId="{94B5B926-FB4C-4375-A27D-500C9CBD246D}" srcOrd="1" destOrd="1" presId="urn:microsoft.com/office/officeart/2005/8/layout/hProcess4"/>
    <dgm:cxn modelId="{B0D50E0B-FF41-443B-A580-341BFF04514D}" srcId="{45CFEBE0-870A-4730-B9FE-B7F44E44998E}" destId="{554D2751-A336-4065-ACFF-100E56464636}" srcOrd="0" destOrd="0" parTransId="{CB1E04B4-830D-4A3B-9E89-0535016AC718}" sibTransId="{6DC99294-026C-4A39-A38F-930492BDC494}"/>
    <dgm:cxn modelId="{6A3B2D97-A43E-4BC2-B83A-10F6123E060B}" type="presOf" srcId="{0D46A070-8B9C-4FAF-B21A-B4A54E371A7D}" destId="{8B230894-4DDD-46D5-AEEE-41CEC0659D2C}" srcOrd="1" destOrd="1" presId="urn:microsoft.com/office/officeart/2005/8/layout/hProcess4"/>
    <dgm:cxn modelId="{CB4A3D2B-25D5-49FE-9520-59234C3A09F0}" srcId="{B7818F3A-CB04-471A-91AD-6E2D9E0343E5}" destId="{2AB24E62-1B49-4D6B-915B-D9CEB731FEAB}" srcOrd="2" destOrd="0" parTransId="{3F67C3F3-53C3-42C9-99EE-5BAD0CBA955E}" sibTransId="{4E3D2862-7F23-47A4-827F-BE5214A86ACF}"/>
    <dgm:cxn modelId="{B4053DA6-6B01-48B1-BE84-1735D8D4CDAB}" type="presOf" srcId="{7C1A3A8A-F35E-4D17-A724-62624BD9B857}" destId="{F75A9388-C22E-4FF3-A922-05E3AAD49117}" srcOrd="0" destOrd="0" presId="urn:microsoft.com/office/officeart/2005/8/layout/hProcess4"/>
    <dgm:cxn modelId="{553A04E5-8126-4DF4-9E6B-696B25ADCB4D}" type="presOf" srcId="{2A8D1FDB-E79A-4907-B770-0848F9D5B7BB}" destId="{07476506-F293-4015-BC3F-7510E27529BF}" srcOrd="1" destOrd="0" presId="urn:microsoft.com/office/officeart/2005/8/layout/hProcess4"/>
    <dgm:cxn modelId="{106137D9-D7AC-4EFC-8867-11D51F44DD3A}" type="presOf" srcId="{DB3F4A42-4488-4935-9112-7C05AF82231A}" destId="{98291F3F-CF76-4668-AB3F-39B2143E0A38}" srcOrd="0" destOrd="0" presId="urn:microsoft.com/office/officeart/2005/8/layout/hProcess4"/>
    <dgm:cxn modelId="{616C765D-C021-4813-87F4-5EA1611340D0}" srcId="{45CFEBE0-870A-4730-B9FE-B7F44E44998E}" destId="{D2D77CB6-4511-434F-A689-243EB1D6671F}" srcOrd="1" destOrd="0" parTransId="{213B417E-073C-482D-ADE8-A5B6BB0330BC}" sibTransId="{473A5E74-4711-43FD-8AEC-02E968FFECEA}"/>
    <dgm:cxn modelId="{59D06733-DF08-44BD-8A6F-9489A6BDC7F4}" type="presOf" srcId="{554D2751-A336-4065-ACFF-100E56464636}" destId="{6CAEEAC0-686B-4DAB-AB8E-83A3DDB6EC3B}" srcOrd="0" destOrd="0" presId="urn:microsoft.com/office/officeart/2005/8/layout/hProcess4"/>
    <dgm:cxn modelId="{D3C61A09-4A1E-4EF1-B8E9-F7BD91345353}" type="presOf" srcId="{8E7E43C9-4338-42A2-BA26-978839FC12ED}" destId="{00BF9F55-89F0-4140-ADAF-00D64FE9C892}" srcOrd="0" destOrd="0" presId="urn:microsoft.com/office/officeart/2005/8/layout/hProcess4"/>
    <dgm:cxn modelId="{F6BA388D-6D9D-4600-B872-CD99411AD617}" srcId="{DB3F4A42-4488-4935-9112-7C05AF82231A}" destId="{0D46A070-8B9C-4FAF-B21A-B4A54E371A7D}" srcOrd="1" destOrd="0" parTransId="{3CB1E85C-0035-4138-91E4-4C41A84AA73A}" sibTransId="{673DB298-0AF5-4831-A6CC-AE0135BE27A8}"/>
    <dgm:cxn modelId="{980B283E-10CB-484D-A6BC-43F7266C829A}" srcId="{B7818F3A-CB04-471A-91AD-6E2D9E0343E5}" destId="{45CFEBE0-870A-4730-B9FE-B7F44E44998E}" srcOrd="1" destOrd="0" parTransId="{31529C17-9520-4008-B01F-3DABD8E0A9E5}" sibTransId="{8E7E43C9-4338-42A2-BA26-978839FC12ED}"/>
    <dgm:cxn modelId="{57A48939-EFB7-4DB7-B232-AE8E6F5F2EB4}" type="presOf" srcId="{D2D77CB6-4511-434F-A689-243EB1D6671F}" destId="{6CAEEAC0-686B-4DAB-AB8E-83A3DDB6EC3B}" srcOrd="0" destOrd="1" presId="urn:microsoft.com/office/officeart/2005/8/layout/hProcess4"/>
    <dgm:cxn modelId="{1AB57120-7B69-4533-B944-A6BD8C5D6302}" type="presOf" srcId="{2A8D1FDB-E79A-4907-B770-0848F9D5B7BB}" destId="{B6CE2853-423D-4D58-862D-E4901E26CA76}" srcOrd="0" destOrd="0" presId="urn:microsoft.com/office/officeart/2005/8/layout/hProcess4"/>
    <dgm:cxn modelId="{B7933A41-1746-441A-82C0-A2753A8D0B9F}" type="presParOf" srcId="{5BC6FDB9-5CDE-42BD-8D0B-7ABAEF3B088F}" destId="{964D4194-CD58-43DF-AEC9-AA4E5A32BFB8}" srcOrd="0" destOrd="0" presId="urn:microsoft.com/office/officeart/2005/8/layout/hProcess4"/>
    <dgm:cxn modelId="{0A7A4593-039B-4A88-90F0-C1B7F8A63B0C}" type="presParOf" srcId="{5BC6FDB9-5CDE-42BD-8D0B-7ABAEF3B088F}" destId="{BAFBFE42-74A8-4145-952F-A212AA85A9B2}" srcOrd="1" destOrd="0" presId="urn:microsoft.com/office/officeart/2005/8/layout/hProcess4"/>
    <dgm:cxn modelId="{98207494-40D6-4776-B60A-8A934FCDDDAB}" type="presParOf" srcId="{5BC6FDB9-5CDE-42BD-8D0B-7ABAEF3B088F}" destId="{607FE3DA-21F2-4818-A275-9EDEB571CC5E}" srcOrd="2" destOrd="0" presId="urn:microsoft.com/office/officeart/2005/8/layout/hProcess4"/>
    <dgm:cxn modelId="{F837D147-B0F4-4F95-9817-9F0B019EFF0C}" type="presParOf" srcId="{607FE3DA-21F2-4818-A275-9EDEB571CC5E}" destId="{ABC169A2-6A5E-40AD-A33D-A926D634A4EC}" srcOrd="0" destOrd="0" presId="urn:microsoft.com/office/officeart/2005/8/layout/hProcess4"/>
    <dgm:cxn modelId="{C9319883-3ABB-4A16-98E2-21E2C8310688}" type="presParOf" srcId="{ABC169A2-6A5E-40AD-A33D-A926D634A4EC}" destId="{B8425793-6A94-4D75-904D-A87EA369C16F}" srcOrd="0" destOrd="0" presId="urn:microsoft.com/office/officeart/2005/8/layout/hProcess4"/>
    <dgm:cxn modelId="{BFC61F6A-337E-423D-AC61-D30D7E1383EB}" type="presParOf" srcId="{ABC169A2-6A5E-40AD-A33D-A926D634A4EC}" destId="{0BE12D15-D788-4AB6-9C41-3FD5EF51E079}" srcOrd="1" destOrd="0" presId="urn:microsoft.com/office/officeart/2005/8/layout/hProcess4"/>
    <dgm:cxn modelId="{6BFF00AD-681D-41D0-848A-549BBF4D3E01}" type="presParOf" srcId="{ABC169A2-6A5E-40AD-A33D-A926D634A4EC}" destId="{8B230894-4DDD-46D5-AEEE-41CEC0659D2C}" srcOrd="2" destOrd="0" presId="urn:microsoft.com/office/officeart/2005/8/layout/hProcess4"/>
    <dgm:cxn modelId="{5B29359A-090C-4BC7-9E00-926D2A51AD41}" type="presParOf" srcId="{ABC169A2-6A5E-40AD-A33D-A926D634A4EC}" destId="{98291F3F-CF76-4668-AB3F-39B2143E0A38}" srcOrd="3" destOrd="0" presId="urn:microsoft.com/office/officeart/2005/8/layout/hProcess4"/>
    <dgm:cxn modelId="{89C77AC2-2F13-49BB-A406-F0824DB38642}" type="presParOf" srcId="{ABC169A2-6A5E-40AD-A33D-A926D634A4EC}" destId="{17F6F2DF-C076-4EC5-88FF-55344526A884}" srcOrd="4" destOrd="0" presId="urn:microsoft.com/office/officeart/2005/8/layout/hProcess4"/>
    <dgm:cxn modelId="{85D2916A-BAFD-4AB0-BFC8-BD3673CFE262}" type="presParOf" srcId="{607FE3DA-21F2-4818-A275-9EDEB571CC5E}" destId="{F75A9388-C22E-4FF3-A922-05E3AAD49117}" srcOrd="1" destOrd="0" presId="urn:microsoft.com/office/officeart/2005/8/layout/hProcess4"/>
    <dgm:cxn modelId="{73538CAE-1C26-465C-AC7E-307F5234CB12}" type="presParOf" srcId="{607FE3DA-21F2-4818-A275-9EDEB571CC5E}" destId="{25CB697C-E5DC-46D2-A971-A93B9287D869}" srcOrd="2" destOrd="0" presId="urn:microsoft.com/office/officeart/2005/8/layout/hProcess4"/>
    <dgm:cxn modelId="{3C0EC1C1-5DBE-4D93-B6E6-786CD0CD06E8}" type="presParOf" srcId="{25CB697C-E5DC-46D2-A971-A93B9287D869}" destId="{37DC657D-1702-42F2-8286-DF24AA5599D7}" srcOrd="0" destOrd="0" presId="urn:microsoft.com/office/officeart/2005/8/layout/hProcess4"/>
    <dgm:cxn modelId="{004563E3-AB87-415E-B315-8E7452DE19C0}" type="presParOf" srcId="{25CB697C-E5DC-46D2-A971-A93B9287D869}" destId="{6CAEEAC0-686B-4DAB-AB8E-83A3DDB6EC3B}" srcOrd="1" destOrd="0" presId="urn:microsoft.com/office/officeart/2005/8/layout/hProcess4"/>
    <dgm:cxn modelId="{469F0BA7-ABB8-410C-A845-F86621F6FEAF}" type="presParOf" srcId="{25CB697C-E5DC-46D2-A971-A93B9287D869}" destId="{94B5B926-FB4C-4375-A27D-500C9CBD246D}" srcOrd="2" destOrd="0" presId="urn:microsoft.com/office/officeart/2005/8/layout/hProcess4"/>
    <dgm:cxn modelId="{31C5557B-0065-440C-BF7A-5DEA0F53BA6F}" type="presParOf" srcId="{25CB697C-E5DC-46D2-A971-A93B9287D869}" destId="{18D9A482-CC28-473F-B420-8AADC7B2B279}" srcOrd="3" destOrd="0" presId="urn:microsoft.com/office/officeart/2005/8/layout/hProcess4"/>
    <dgm:cxn modelId="{FDC44C27-68F4-49B0-8FE6-4D56E72B5E1D}" type="presParOf" srcId="{25CB697C-E5DC-46D2-A971-A93B9287D869}" destId="{D269A409-2F51-4032-8B21-EB6A7054C7A4}" srcOrd="4" destOrd="0" presId="urn:microsoft.com/office/officeart/2005/8/layout/hProcess4"/>
    <dgm:cxn modelId="{7A72B4F2-0898-4C61-8233-17C512694212}" type="presParOf" srcId="{607FE3DA-21F2-4818-A275-9EDEB571CC5E}" destId="{00BF9F55-89F0-4140-ADAF-00D64FE9C892}" srcOrd="3" destOrd="0" presId="urn:microsoft.com/office/officeart/2005/8/layout/hProcess4"/>
    <dgm:cxn modelId="{7773911A-28D8-4ABC-8EBF-B90C8C40CB9B}" type="presParOf" srcId="{607FE3DA-21F2-4818-A275-9EDEB571CC5E}" destId="{72AAA9E8-9CDC-4E9F-BB07-D8041B20F258}" srcOrd="4" destOrd="0" presId="urn:microsoft.com/office/officeart/2005/8/layout/hProcess4"/>
    <dgm:cxn modelId="{1DEE09FB-0510-4F35-81E3-F308973B6204}" type="presParOf" srcId="{72AAA9E8-9CDC-4E9F-BB07-D8041B20F258}" destId="{CE1D96BD-E267-4F5A-A98F-91BB448214C0}" srcOrd="0" destOrd="0" presId="urn:microsoft.com/office/officeart/2005/8/layout/hProcess4"/>
    <dgm:cxn modelId="{AD18E4BF-7BA8-4445-B606-01E4196FF78E}" type="presParOf" srcId="{72AAA9E8-9CDC-4E9F-BB07-D8041B20F258}" destId="{B6CE2853-423D-4D58-862D-E4901E26CA76}" srcOrd="1" destOrd="0" presId="urn:microsoft.com/office/officeart/2005/8/layout/hProcess4"/>
    <dgm:cxn modelId="{9A3A5084-D082-44F4-9611-BE6C1CE9926A}" type="presParOf" srcId="{72AAA9E8-9CDC-4E9F-BB07-D8041B20F258}" destId="{07476506-F293-4015-BC3F-7510E27529BF}" srcOrd="2" destOrd="0" presId="urn:microsoft.com/office/officeart/2005/8/layout/hProcess4"/>
    <dgm:cxn modelId="{B4728095-8572-431E-8312-4AB2DE64BF20}" type="presParOf" srcId="{72AAA9E8-9CDC-4E9F-BB07-D8041B20F258}" destId="{867BEF0A-3155-49D8-AFBA-2C52B619038F}" srcOrd="3" destOrd="0" presId="urn:microsoft.com/office/officeart/2005/8/layout/hProcess4"/>
    <dgm:cxn modelId="{74971B39-EFF4-4302-A82F-50BF48F683B1}" type="presParOf" srcId="{72AAA9E8-9CDC-4E9F-BB07-D8041B20F258}" destId="{7896C7FA-BF68-4C19-98A9-C219AB3957B2}" srcOrd="4" destOrd="0" presId="urn:microsoft.com/office/officeart/2005/8/layout/h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BE12D15-D788-4AB6-9C41-3FD5EF51E079}">
      <dsp:nvSpPr>
        <dsp:cNvPr id="0" name=""/>
        <dsp:cNvSpPr/>
      </dsp:nvSpPr>
      <dsp:spPr>
        <a:xfrm>
          <a:off x="306" y="990327"/>
          <a:ext cx="1852250" cy="152771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threePt" dir="tl">
            <a:rot lat="0" lon="0" rev="20400000"/>
          </a:lightRig>
        </a:scene3d>
        <a:sp3d>
          <a:bevelT w="50800" h="12700" prst="softRound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62865" tIns="62865" rIns="62865" bIns="62865" numCol="1" spcCol="1270" anchor="t" anchorCtr="0">
          <a:noAutofit/>
        </a:bodyPr>
        <a:lstStyle/>
        <a:p>
          <a:pPr marL="285750" lvl="1" indent="-285750" algn="l" defTabSz="1466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3300" kern="1200" dirty="0" smtClean="0"/>
            <a:t>2010</a:t>
          </a:r>
          <a:endParaRPr lang="de-DE" sz="3300" kern="1200" dirty="0"/>
        </a:p>
        <a:p>
          <a:pPr marL="285750" lvl="1" indent="-285750" algn="l" defTabSz="1466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3300" kern="1200" dirty="0" smtClean="0"/>
            <a:t>2013</a:t>
          </a:r>
          <a:endParaRPr lang="de-DE" sz="3300" kern="1200" dirty="0"/>
        </a:p>
      </dsp:txBody>
      <dsp:txXfrm>
        <a:off x="35463" y="1025484"/>
        <a:ext cx="1781936" cy="1130036"/>
      </dsp:txXfrm>
    </dsp:sp>
    <dsp:sp modelId="{F75A9388-C22E-4FF3-A922-05E3AAD49117}">
      <dsp:nvSpPr>
        <dsp:cNvPr id="0" name=""/>
        <dsp:cNvSpPr/>
      </dsp:nvSpPr>
      <dsp:spPr>
        <a:xfrm>
          <a:off x="1042946" y="1360374"/>
          <a:ext cx="2033541" cy="2033541"/>
        </a:xfrm>
        <a:prstGeom prst="leftCircularArrow">
          <a:avLst>
            <a:gd name="adj1" fmla="val 3110"/>
            <a:gd name="adj2" fmla="val 382285"/>
            <a:gd name="adj3" fmla="val 2157796"/>
            <a:gd name="adj4" fmla="val 9024489"/>
            <a:gd name="adj5" fmla="val 3628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75000"/>
                <a:satMod val="120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44450" dist="50800" dir="5400000" sx="96000" rotWithShape="0">
            <a:srgbClr val="000000">
              <a:alpha val="34000"/>
            </a:srgbClr>
          </a:outerShdw>
        </a:effectLst>
        <a:scene3d>
          <a:camera prst="orthographicFront">
            <a:rot lat="0" lon="0" rev="0"/>
          </a:camera>
          <a:lightRig rig="threePt" dir="tl">
            <a:rot lat="0" lon="0" rev="20400000"/>
          </a:lightRig>
        </a:scene3d>
        <a:sp3d contourW="15875" prstMaterial="metal">
          <a:bevelT w="101600" h="25400" prst="softRound"/>
          <a:contourClr>
            <a:schemeClr val="accent4">
              <a:hueOff val="0"/>
              <a:satOff val="0"/>
              <a:lumOff val="0"/>
              <a:alphaOff val="0"/>
              <a:shade val="3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98291F3F-CF76-4668-AB3F-39B2143E0A38}">
      <dsp:nvSpPr>
        <dsp:cNvPr id="0" name=""/>
        <dsp:cNvSpPr/>
      </dsp:nvSpPr>
      <dsp:spPr>
        <a:xfrm>
          <a:off x="411917" y="2190678"/>
          <a:ext cx="1646444" cy="65473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75000"/>
                <a:satMod val="120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44450" dist="50800" dir="5400000" sx="96000" rotWithShape="0">
            <a:srgbClr val="000000">
              <a:alpha val="34000"/>
            </a:srgbClr>
          </a:outerShdw>
        </a:effectLst>
        <a:scene3d>
          <a:camera prst="orthographicFront">
            <a:rot lat="0" lon="0" rev="0"/>
          </a:camera>
          <a:lightRig rig="threePt" dir="tl">
            <a:rot lat="0" lon="0" rev="20400000"/>
          </a:lightRig>
        </a:scene3d>
        <a:sp3d contourW="15875" prstMaterial="metal">
          <a:bevelT w="101600" h="25400" prst="softRound"/>
          <a:contourClr>
            <a:schemeClr val="accent4">
              <a:hueOff val="0"/>
              <a:satOff val="0"/>
              <a:lumOff val="0"/>
              <a:alphaOff val="0"/>
              <a:shade val="3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1910" tIns="27940" rIns="41910" bIns="2794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200" kern="1200" dirty="0" smtClean="0"/>
            <a:t>Word</a:t>
          </a:r>
          <a:endParaRPr lang="de-DE" sz="2200" kern="1200" dirty="0"/>
        </a:p>
      </dsp:txBody>
      <dsp:txXfrm>
        <a:off x="431094" y="2209855"/>
        <a:ext cx="1608090" cy="616382"/>
      </dsp:txXfrm>
    </dsp:sp>
    <dsp:sp modelId="{6CAEEAC0-686B-4DAB-AB8E-83A3DDB6EC3B}">
      <dsp:nvSpPr>
        <dsp:cNvPr id="0" name=""/>
        <dsp:cNvSpPr/>
      </dsp:nvSpPr>
      <dsp:spPr>
        <a:xfrm>
          <a:off x="2359490" y="990327"/>
          <a:ext cx="1852250" cy="152771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-1759972"/>
              <a:satOff val="-18065"/>
              <a:lumOff val="7550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threePt" dir="tl">
            <a:rot lat="0" lon="0" rev="20400000"/>
          </a:lightRig>
        </a:scene3d>
        <a:sp3d>
          <a:bevelT w="50800" h="12700" prst="softRound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62865" tIns="62865" rIns="62865" bIns="62865" numCol="1" spcCol="1270" anchor="t" anchorCtr="0">
          <a:noAutofit/>
        </a:bodyPr>
        <a:lstStyle/>
        <a:p>
          <a:pPr marL="285750" lvl="1" indent="-285750" algn="l" defTabSz="1466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3300" kern="1200" dirty="0" smtClean="0"/>
            <a:t>2010</a:t>
          </a:r>
          <a:endParaRPr lang="de-DE" sz="3300" kern="1200" dirty="0"/>
        </a:p>
        <a:p>
          <a:pPr marL="285750" lvl="1" indent="-285750" algn="l" defTabSz="1466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3300" kern="1200" dirty="0" smtClean="0"/>
            <a:t>2013</a:t>
          </a:r>
          <a:endParaRPr lang="de-DE" sz="3300" kern="1200" dirty="0"/>
        </a:p>
      </dsp:txBody>
      <dsp:txXfrm>
        <a:off x="2394647" y="1352853"/>
        <a:ext cx="1781936" cy="1130036"/>
      </dsp:txXfrm>
    </dsp:sp>
    <dsp:sp modelId="{00BF9F55-89F0-4140-ADAF-00D64FE9C892}">
      <dsp:nvSpPr>
        <dsp:cNvPr id="0" name=""/>
        <dsp:cNvSpPr/>
      </dsp:nvSpPr>
      <dsp:spPr>
        <a:xfrm>
          <a:off x="3386695" y="54558"/>
          <a:ext cx="2270217" cy="2270217"/>
        </a:xfrm>
        <a:prstGeom prst="circularArrow">
          <a:avLst>
            <a:gd name="adj1" fmla="val 2785"/>
            <a:gd name="adj2" fmla="val 339835"/>
            <a:gd name="adj3" fmla="val 19484655"/>
            <a:gd name="adj4" fmla="val 12575511"/>
            <a:gd name="adj5" fmla="val 3250"/>
          </a:avLst>
        </a:prstGeom>
        <a:gradFill rotWithShape="0">
          <a:gsLst>
            <a:gs pos="0">
              <a:schemeClr val="accent4">
                <a:hueOff val="-3519944"/>
                <a:satOff val="-36129"/>
                <a:lumOff val="15099"/>
                <a:alphaOff val="0"/>
              </a:schemeClr>
            </a:gs>
            <a:gs pos="100000">
              <a:schemeClr val="accent4">
                <a:hueOff val="-3519944"/>
                <a:satOff val="-36129"/>
                <a:lumOff val="15099"/>
                <a:alphaOff val="0"/>
                <a:shade val="75000"/>
                <a:satMod val="120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44450" dist="50800" dir="5400000" sx="96000" rotWithShape="0">
            <a:srgbClr val="000000">
              <a:alpha val="34000"/>
            </a:srgbClr>
          </a:outerShdw>
        </a:effectLst>
        <a:scene3d>
          <a:camera prst="orthographicFront">
            <a:rot lat="0" lon="0" rev="0"/>
          </a:camera>
          <a:lightRig rig="threePt" dir="tl">
            <a:rot lat="0" lon="0" rev="20400000"/>
          </a:lightRig>
        </a:scene3d>
        <a:sp3d contourW="15875" prstMaterial="metal">
          <a:bevelT w="101600" h="25400" prst="softRound"/>
          <a:contourClr>
            <a:schemeClr val="accent4">
              <a:hueOff val="-3519944"/>
              <a:satOff val="-36129"/>
              <a:lumOff val="15099"/>
              <a:alphaOff val="0"/>
              <a:shade val="3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18D9A482-CC28-473F-B420-8AADC7B2B279}">
      <dsp:nvSpPr>
        <dsp:cNvPr id="0" name=""/>
        <dsp:cNvSpPr/>
      </dsp:nvSpPr>
      <dsp:spPr>
        <a:xfrm>
          <a:off x="2771101" y="662959"/>
          <a:ext cx="1646444" cy="65473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-1759972"/>
                <a:satOff val="-18065"/>
                <a:lumOff val="7550"/>
                <a:alphaOff val="0"/>
              </a:schemeClr>
            </a:gs>
            <a:gs pos="100000">
              <a:schemeClr val="accent4">
                <a:hueOff val="-1759972"/>
                <a:satOff val="-18065"/>
                <a:lumOff val="7550"/>
                <a:alphaOff val="0"/>
                <a:shade val="75000"/>
                <a:satMod val="120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44450" dist="50800" dir="5400000" sx="96000" rotWithShape="0">
            <a:srgbClr val="000000">
              <a:alpha val="34000"/>
            </a:srgbClr>
          </a:outerShdw>
        </a:effectLst>
        <a:scene3d>
          <a:camera prst="orthographicFront">
            <a:rot lat="0" lon="0" rev="0"/>
          </a:camera>
          <a:lightRig rig="threePt" dir="tl">
            <a:rot lat="0" lon="0" rev="20400000"/>
          </a:lightRig>
        </a:scene3d>
        <a:sp3d contourW="15875" prstMaterial="metal">
          <a:bevelT w="101600" h="25400" prst="softRound"/>
          <a:contourClr>
            <a:schemeClr val="accent4">
              <a:hueOff val="-1759972"/>
              <a:satOff val="-18065"/>
              <a:lumOff val="7550"/>
              <a:alphaOff val="0"/>
              <a:shade val="3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1910" tIns="27940" rIns="41910" bIns="2794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200" kern="1200" dirty="0" smtClean="0"/>
            <a:t>Excel</a:t>
          </a:r>
          <a:endParaRPr lang="de-DE" sz="2200" kern="1200" dirty="0"/>
        </a:p>
      </dsp:txBody>
      <dsp:txXfrm>
        <a:off x="2790278" y="682136"/>
        <a:ext cx="1608090" cy="616382"/>
      </dsp:txXfrm>
    </dsp:sp>
    <dsp:sp modelId="{B6CE2853-423D-4D58-862D-E4901E26CA76}">
      <dsp:nvSpPr>
        <dsp:cNvPr id="0" name=""/>
        <dsp:cNvSpPr/>
      </dsp:nvSpPr>
      <dsp:spPr>
        <a:xfrm>
          <a:off x="4718674" y="990327"/>
          <a:ext cx="1852250" cy="152771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-3519944"/>
              <a:satOff val="-36129"/>
              <a:lumOff val="15099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threePt" dir="tl">
            <a:rot lat="0" lon="0" rev="20400000"/>
          </a:lightRig>
        </a:scene3d>
        <a:sp3d>
          <a:bevelT w="50800" h="12700" prst="softRound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62865" tIns="62865" rIns="62865" bIns="62865" numCol="1" spcCol="1270" anchor="t" anchorCtr="0">
          <a:noAutofit/>
        </a:bodyPr>
        <a:lstStyle/>
        <a:p>
          <a:pPr marL="285750" lvl="1" indent="-285750" algn="l" defTabSz="1466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3300" kern="1200" dirty="0" smtClean="0"/>
            <a:t>2010</a:t>
          </a:r>
          <a:endParaRPr lang="de-DE" sz="3300" kern="1200" dirty="0"/>
        </a:p>
        <a:p>
          <a:pPr marL="285750" lvl="1" indent="-285750" algn="l" defTabSz="1466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3300" kern="1200" dirty="0" smtClean="0"/>
            <a:t>2013</a:t>
          </a:r>
          <a:endParaRPr lang="de-DE" sz="3300" kern="1200" dirty="0"/>
        </a:p>
      </dsp:txBody>
      <dsp:txXfrm>
        <a:off x="4753831" y="1025484"/>
        <a:ext cx="1781936" cy="1130036"/>
      </dsp:txXfrm>
    </dsp:sp>
    <dsp:sp modelId="{867BEF0A-3155-49D8-AFBA-2C52B619038F}">
      <dsp:nvSpPr>
        <dsp:cNvPr id="0" name=""/>
        <dsp:cNvSpPr/>
      </dsp:nvSpPr>
      <dsp:spPr>
        <a:xfrm>
          <a:off x="5130285" y="2190678"/>
          <a:ext cx="1646444" cy="65473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-3519944"/>
                <a:satOff val="-36129"/>
                <a:lumOff val="15099"/>
                <a:alphaOff val="0"/>
              </a:schemeClr>
            </a:gs>
            <a:gs pos="100000">
              <a:schemeClr val="accent4">
                <a:hueOff val="-3519944"/>
                <a:satOff val="-36129"/>
                <a:lumOff val="15099"/>
                <a:alphaOff val="0"/>
                <a:shade val="75000"/>
                <a:satMod val="120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44450" dist="50800" dir="5400000" sx="96000" rotWithShape="0">
            <a:srgbClr val="000000">
              <a:alpha val="34000"/>
            </a:srgbClr>
          </a:outerShdw>
        </a:effectLst>
        <a:scene3d>
          <a:camera prst="orthographicFront">
            <a:rot lat="0" lon="0" rev="0"/>
          </a:camera>
          <a:lightRig rig="threePt" dir="tl">
            <a:rot lat="0" lon="0" rev="20400000"/>
          </a:lightRig>
        </a:scene3d>
        <a:sp3d contourW="15875" prstMaterial="metal">
          <a:bevelT w="101600" h="25400" prst="softRound"/>
          <a:contourClr>
            <a:schemeClr val="accent4">
              <a:hueOff val="-3519944"/>
              <a:satOff val="-36129"/>
              <a:lumOff val="15099"/>
              <a:alphaOff val="0"/>
              <a:shade val="3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1910" tIns="27940" rIns="41910" bIns="2794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200" kern="1200" dirty="0" smtClean="0"/>
            <a:t>PowerPoint</a:t>
          </a:r>
          <a:endParaRPr lang="de-DE" sz="2200" kern="1200" dirty="0"/>
        </a:p>
      </dsp:txBody>
      <dsp:txXfrm>
        <a:off x="5149462" y="2209855"/>
        <a:ext cx="1608090" cy="61638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4">
  <dgm:title val=""/>
  <dgm:desc val=""/>
  <dgm:catLst>
    <dgm:cat type="process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tSp" refType="w"/>
      <dgm:constr type="h" for="ch" forName="tSp" refType="h" fact="0.15"/>
      <dgm:constr type="l" for="ch" forName="tSp"/>
      <dgm:constr type="t" for="ch" forName="tSp"/>
      <dgm:constr type="w" for="ch" forName="bSp" refType="w"/>
      <dgm:constr type="h" for="ch" forName="bSp" refType="h" fact="0.15"/>
      <dgm:constr type="l" for="ch" forName="bSp"/>
      <dgm:constr type="t" for="ch" forName="bSp" refType="h" fact="0.85"/>
      <dgm:constr type="w" for="ch" forName="process" refType="w"/>
      <dgm:constr type="h" for="ch" forName="process" refType="h" fact="0.7"/>
      <dgm:constr type="l" for="ch" forName="process"/>
      <dgm:constr type="t" for="ch" forName="process" refType="h" fact="0.15"/>
    </dgm:constrLst>
    <dgm:ruleLst/>
    <dgm:layoutNode name="t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b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process">
      <dgm:choose name="Name1">
        <dgm:if name="Name2" func="var" arg="dir" op="equ" val="norm">
          <dgm:alg type="lin">
            <dgm:param type="linDir" val="fromL"/>
          </dgm:alg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1" refType="w"/>
        <dgm:constr type="w" for="ch" forName="composite2" refType="w" refFor="ch" refForName="composite1" op="equ"/>
        <dgm:constr type="h" for="ch" forName="composite1" refType="h"/>
        <dgm:constr type="h" for="ch" forName="composite2" refType="h" refFor="ch" refForName="composite1" op="equ"/>
        <dgm:constr type="primFontSz" for="des" forName="parentNode1" val="65"/>
        <dgm:constr type="primFontSz" for="des" forName="parentNode2" refType="primFontSz" refFor="des" refForName="parentNode1" op="equ"/>
        <dgm:constr type="secFontSz" for="des" forName="childNode1tx" val="65"/>
        <dgm:constr type="secFontSz" for="des" forName="childNode2tx" refType="secFontSz" refFor="des" refForName="childNode1tx" op="equ"/>
        <dgm:constr type="w" for="des" ptType="sibTrans" refType="w" refFor="ch" refForName="composite1" op="equ" fact="0.05"/>
      </dgm:constrLst>
      <dgm:ruleLst/>
      <dgm:forEach name="Name4" axis="ch" ptType="node" step="2">
        <dgm:layoutNode name="composite1">
          <dgm:alg type="composite">
            <dgm:param type="ar" val="0.943"/>
          </dgm:alg>
          <dgm:shape xmlns:r="http://schemas.openxmlformats.org/officeDocument/2006/relationships" r:blip="">
            <dgm:adjLst/>
          </dgm:shape>
          <dgm:presOf/>
          <dgm:choose name="Name5">
            <dgm:if name="Name6" func="var" arg="dir" op="equ" val="norm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 refType="w" fact="0.2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35"/>
              </dgm:constrLst>
            </dgm:if>
            <dgm:else name="Name7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 refType="w" fact="0.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 refType="w" fact="0.1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65"/>
              </dgm:constrLst>
            </dgm:else>
          </dgm:choose>
          <dgm:ruleLst/>
          <dgm:layoutNode name="dummyNode1">
            <dgm:alg type="sp"/>
            <dgm:shape xmlns:r="http://schemas.openxmlformats.org/officeDocument/2006/relationships" type="rect" r:blip="" hideGeom="1">
              <dgm:adjLst/>
            </dgm:shape>
            <dgm:presOf/>
            <dgm:constrLst/>
            <dgm:ruleLst/>
          </dgm:layoutNode>
          <dgm:layoutNode name="childNode1" styleLbl="bgAcc1">
            <dgm:varLst>
              <dgm:bulletEnabled val="1"/>
            </dgm:varLst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/>
            <dgm:ruleLst/>
          </dgm:layoutNode>
          <dgm:layoutNode name="childNode1tx" styleLbl="bgAcc1">
            <dgm:varLst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 axis="des" ptType="node"/>
            <dgm:constrLst>
              <dgm:constr type="secFontSz" val="65"/>
              <dgm:constr type="primFontSz" refType="secFontSz"/>
              <dgm:constr type="tMarg" refType="secFontSz" fact="0.15"/>
              <dgm:constr type="bMarg" refType="secFontSz" fact="0.15"/>
              <dgm:constr type="lMarg" refType="secFontSz" fact="0.15"/>
              <dgm:constr type="rMarg" refType="secFontSz" fact="0.15"/>
            </dgm:constrLst>
            <dgm:ruleLst>
              <dgm:rule type="secFontSz" val="5" fact="NaN" max="NaN"/>
            </dgm:ruleLst>
          </dgm:layoutNode>
          <dgm:layoutNode name="parentNode1" styleLbl="node1">
            <dgm:varLst>
              <dgm:chMax val="1"/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1"/>
              <dgm:constr type="bMarg" refType="primFontSz" fact="0.1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  <dgm:layoutNode name="connSite1" moveWith="childNode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forEach name="Name8" axis="followSib" ptType="sibTrans" cnt="1">
          <dgm:layoutNode name="Name9">
            <dgm:alg type="conn">
              <dgm:param type="connRout" val="curve"/>
              <dgm:param type="srcNode" val="parentNode1"/>
              <dgm:param type="dstNode" val="connSite2"/>
              <dgm:param type="begPts" val="bCtr"/>
              <dgm:param type="endPts" val="bCtr"/>
            </dgm:alg>
            <dgm:shape xmlns:r="http://schemas.openxmlformats.org/officeDocument/2006/relationships" type="conn" r:blip="" zOrderOff="-2">
              <dgm:adjLst/>
            </dgm:shape>
            <dgm:presOf axis="self"/>
            <dgm:choose name="Name10">
              <dgm:if name="Name11" func="var" arg="dir" op="equ" val="norm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-1.15"/>
                  <dgm:constr type="begPad"/>
                  <dgm:constr type="endPad"/>
                </dgm:constrLst>
              </dgm:if>
              <dgm:else name="Name12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1.15"/>
                  <dgm:constr type="begPad"/>
                  <dgm:constr type="endPad"/>
                </dgm:constrLst>
              </dgm:else>
            </dgm:choose>
            <dgm:ruleLst/>
          </dgm:layoutNode>
        </dgm:forEach>
        <dgm:forEach name="Name13" axis="followSib" ptType="node" cnt="1">
          <dgm:layoutNode name="composite2">
            <dgm:alg type="composite">
              <dgm:param type="ar" val="0.943"/>
            </dgm:alg>
            <dgm:shape xmlns:r="http://schemas.openxmlformats.org/officeDocument/2006/relationships" r:blip="">
              <dgm:adjLst/>
            </dgm:shape>
            <dgm:presOf/>
            <dgm:choose name="Name14">
              <dgm:if name="Name15" func="var" arg="dir" op="equ" val="norm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 refType="w" fact="0.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25"/>
                </dgm:constrLst>
              </dgm:if>
              <dgm:else name="Name16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 refType="w" fact="0.1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 refType="w" fact="0.1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85"/>
                </dgm:constrLst>
              </dgm:else>
            </dgm:choose>
            <dgm:ruleLst/>
            <dgm:layoutNode name="dummyNode2">
              <dgm:alg type="sp"/>
              <dgm:shape xmlns:r="http://schemas.openxmlformats.org/officeDocument/2006/relationships" type="rect" r:blip="" hideGeom="1">
                <dgm:adjLst/>
              </dgm:shape>
              <dgm:presOf/>
              <dgm:constrLst/>
              <dgm:ruleLst/>
            </dgm:layoutNode>
            <dgm:layoutNode name="childNode2" styleLbl="bgAcc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des" ptType="node"/>
              <dgm:constrLst/>
              <dgm:ruleLst/>
            </dgm:layoutNode>
            <dgm:layoutNode name="childNode2tx" styleLbl="bgAcc1">
              <dgm:varLst>
                <dgm:bulletEnabled val="1"/>
              </dgm:varLst>
              <dgm:alg type="tx">
                <dgm:param type="stBulletLvl" val="1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15"/>
                <dgm:constr type="bMarg" refType="secFontSz" fact="0.15"/>
                <dgm:constr type="lMarg" refType="secFontSz" fact="0.15"/>
                <dgm:constr type="rMarg" refType="secFontSz" fact="0.15"/>
              </dgm:constrLst>
              <dgm:ruleLst>
                <dgm:rule type="secFontSz" val="5" fact="NaN" max="NaN"/>
              </dgm:ruleLst>
            </dgm:layoutNode>
            <dgm:layoutNode name="parentNode2" styleLbl="node1">
              <dgm:varLst>
                <dgm:chMax val="0"/>
                <dgm:bulletEnabled val="1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connSite2" moveWith="childNode2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layoutNode>
          <dgm:forEach name="Name17" axis="followSib" ptType="sibTrans" cnt="1">
            <dgm:layoutNode name="Name18">
              <dgm:alg type="conn">
                <dgm:param type="connRout" val="curve"/>
                <dgm:param type="srcNode" val="parentNode2"/>
                <dgm:param type="dstNode" val="connSite1"/>
                <dgm:param type="begPts" val="tCtr"/>
                <dgm:param type="endPts" val="tCtr"/>
              </dgm:alg>
              <dgm:shape xmlns:r="http://schemas.openxmlformats.org/officeDocument/2006/relationships" type="conn" r:blip="" zOrderOff="-2">
                <dgm:adjLst/>
              </dgm:shape>
              <dgm:presOf axis="self"/>
              <dgm:choose name="Name19">
                <dgm:if name="Name20" func="var" arg="dir" op="equ" val="norm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1.15"/>
                    <dgm:constr type="begPad"/>
                    <dgm:constr type="endPad"/>
                  </dgm:constrLst>
                </dgm:if>
                <dgm:else name="Name21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-1.15"/>
                    <dgm:constr type="begPad"/>
                    <dgm:constr type="endPad"/>
                  </dgm:constrLst>
                </dgm:else>
              </dgm:choose>
              <dgm:ruleLst/>
            </dgm:layoutNode>
          </dgm:forEach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A28836-FADE-4DD9-B329-DA20BBA72448}" type="datetimeFigureOut">
              <a:rPr lang="de-DE" smtClean="0"/>
              <a:t>25.05.2014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72FB79F-7CB3-4498-87F6-06B0A6E0652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485026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2FB79F-7CB3-4498-87F6-06B0A6E06522}" type="slidenum">
              <a:rPr lang="de-DE" smtClean="0"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3337995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2FB79F-7CB3-4498-87F6-06B0A6E06522}" type="slidenum">
              <a:rPr lang="de-DE" smtClean="0"/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03222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CCD9A0E2-A25E-40EC-9935-2054A365401D}" type="datetimeFigureOut">
              <a:rPr lang="de-DE" smtClean="0"/>
              <a:t>25.05.2014</a:t>
            </a:fld>
            <a:endParaRPr lang="de-DE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556B6459-9E88-44E5-A8D9-82ED5B36D051}" type="slidenum">
              <a:rPr lang="de-DE" smtClean="0"/>
              <a:t>‹Nr.›</a:t>
            </a:fld>
            <a:endParaRPr lang="de-DE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D9A0E2-A25E-40EC-9935-2054A365401D}" type="datetimeFigureOut">
              <a:rPr lang="de-DE" smtClean="0"/>
              <a:t>25.05.2014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6B6459-9E88-44E5-A8D9-82ED5B36D051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D9A0E2-A25E-40EC-9935-2054A365401D}" type="datetimeFigureOut">
              <a:rPr lang="de-DE" smtClean="0"/>
              <a:t>25.05.2014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6B6459-9E88-44E5-A8D9-82ED5B36D051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D9A0E2-A25E-40EC-9935-2054A365401D}" type="datetimeFigureOut">
              <a:rPr lang="de-DE" smtClean="0"/>
              <a:t>25.05.2014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6B6459-9E88-44E5-A8D9-82ED5B36D051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D9A0E2-A25E-40EC-9935-2054A365401D}" type="datetimeFigureOut">
              <a:rPr lang="de-DE" smtClean="0"/>
              <a:t>25.05.2014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6B6459-9E88-44E5-A8D9-82ED5B36D051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D9A0E2-A25E-40EC-9935-2054A365401D}" type="datetimeFigureOut">
              <a:rPr lang="de-DE" smtClean="0"/>
              <a:t>25.05.2014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6B6459-9E88-44E5-A8D9-82ED5B36D051}" type="slidenum">
              <a:rPr lang="de-DE" smtClean="0"/>
              <a:t>‹Nr.›</a:t>
            </a:fld>
            <a:endParaRPr lang="de-DE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D9A0E2-A25E-40EC-9935-2054A365401D}" type="datetimeFigureOut">
              <a:rPr lang="de-DE" smtClean="0"/>
              <a:t>25.05.2014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6B6459-9E88-44E5-A8D9-82ED5B36D051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D9A0E2-A25E-40EC-9935-2054A365401D}" type="datetimeFigureOut">
              <a:rPr lang="de-DE" smtClean="0"/>
              <a:t>25.05.2014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6B6459-9E88-44E5-A8D9-82ED5B36D051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D9A0E2-A25E-40EC-9935-2054A365401D}" type="datetimeFigureOut">
              <a:rPr lang="de-DE" smtClean="0"/>
              <a:t>25.05.2014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6B6459-9E88-44E5-A8D9-82ED5B36D051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D9A0E2-A25E-40EC-9935-2054A365401D}" type="datetimeFigureOut">
              <a:rPr lang="de-DE" smtClean="0"/>
              <a:t>25.05.2014</a:t>
            </a:fld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6B6459-9E88-44E5-A8D9-82ED5B36D051}" type="slidenum">
              <a:rPr lang="de-DE" smtClean="0"/>
              <a:t>‹Nr.›</a:t>
            </a:fld>
            <a:endParaRPr lang="de-DE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de-DE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 smtClean="0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D9A0E2-A25E-40EC-9935-2054A365401D}" type="datetimeFigureOut">
              <a:rPr lang="de-DE" smtClean="0"/>
              <a:t>25.05.2014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6B6459-9E88-44E5-A8D9-82ED5B36D051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CCD9A0E2-A25E-40EC-9935-2054A365401D}" type="datetimeFigureOut">
              <a:rPr lang="de-DE" smtClean="0"/>
              <a:t>25.05.2014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556B6459-9E88-44E5-A8D9-82ED5B36D051}" type="slidenum">
              <a:rPr lang="de-DE" smtClean="0"/>
              <a:t>‹Nr.›</a:t>
            </a:fld>
            <a:endParaRPr lang="de-DE"/>
          </a:p>
        </p:txBody>
      </p:sp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5691" y="165996"/>
            <a:ext cx="170497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 smtClean="0"/>
              <a:t>Neues in PowerPoint</a:t>
            </a:r>
            <a:endParaRPr lang="de-DE" dirty="0"/>
          </a:p>
        </p:txBody>
      </p:sp>
      <p:sp>
        <p:nvSpPr>
          <p:cNvPr id="5" name="Untertitel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 smtClean="0"/>
              <a:t>Von Kerstin Armbrust-</a:t>
            </a:r>
            <a:r>
              <a:rPr lang="de-DE" dirty="0" err="1" smtClean="0"/>
              <a:t>Krinn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728175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rtl="0"/>
            <a:r>
              <a:rPr lang="de-DE" sz="4400" b="0" i="0" u="none" strike="noStrike" kern="1200" baseline="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Abschnitte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Ich bin ein Abschnittstitel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8893564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rtl="0"/>
            <a:r>
              <a:rPr lang="de-DE" sz="4400" b="0" i="0" u="none" strike="noStrike" kern="1200" baseline="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Video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Video zu groß zum Upload </a:t>
            </a:r>
            <a:r>
              <a:rPr lang="de-DE" smtClean="0"/>
              <a:t>– gehört hier hinein!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00997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330904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rtl="0"/>
            <a:r>
              <a:rPr lang="de-DE" sz="4400" b="0" i="0" u="none" strike="noStrike" kern="1200" baseline="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SmartArt</a:t>
            </a:r>
          </a:p>
        </p:txBody>
      </p:sp>
      <p:graphicFrame>
        <p:nvGraphicFramePr>
          <p:cNvPr id="6" name="Inhaltsplatzhalt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50806252"/>
              </p:ext>
            </p:extLst>
          </p:nvPr>
        </p:nvGraphicFramePr>
        <p:xfrm>
          <a:off x="1042988" y="2324100"/>
          <a:ext cx="6777037" cy="35083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62198177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rtl="0"/>
            <a:r>
              <a:rPr lang="de-DE" sz="4400" b="0" i="0" u="none" strike="noStrike" kern="1200" baseline="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Screenshot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lvl="0"/>
            <a:r>
              <a:rPr lang="de-DE" dirty="0" smtClean="0"/>
              <a:t>Ganzes Bild</a:t>
            </a:r>
          </a:p>
          <a:p>
            <a:pPr lvl="0"/>
            <a:r>
              <a:rPr lang="de-DE" dirty="0" smtClean="0"/>
              <a:t>Benutzerdefiniert</a:t>
            </a:r>
            <a:endParaRPr lang="de-DE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96472" y="3446621"/>
            <a:ext cx="3116580" cy="12268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9227513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Hyperion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0</TotalTime>
  <Words>38</Words>
  <Application>Microsoft Office PowerPoint</Application>
  <PresentationFormat>Bildschirmpräsentation (4:3)</PresentationFormat>
  <Paragraphs>21</Paragraphs>
  <Slides>6</Slides>
  <Notes>2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6</vt:i4>
      </vt:variant>
    </vt:vector>
  </HeadingPairs>
  <TitlesOfParts>
    <vt:vector size="7" baseType="lpstr">
      <vt:lpstr>Austin</vt:lpstr>
      <vt:lpstr>Neues in PowerPoint</vt:lpstr>
      <vt:lpstr>Abschnitte</vt:lpstr>
      <vt:lpstr>Video</vt:lpstr>
      <vt:lpstr>PowerPoint-Präsentation</vt:lpstr>
      <vt:lpstr>SmartArt</vt:lpstr>
      <vt:lpstr>Screenshot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Kerstin</dc:creator>
  <cp:lastModifiedBy>Kerstin</cp:lastModifiedBy>
  <cp:revision>17</cp:revision>
  <dcterms:created xsi:type="dcterms:W3CDTF">2014-05-25T13:55:27Z</dcterms:created>
  <dcterms:modified xsi:type="dcterms:W3CDTF">2014-05-25T20:49:16Z</dcterms:modified>
</cp:coreProperties>
</file>